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63" r:id="rId3"/>
    <p:sldId id="264" r:id="rId4"/>
    <p:sldId id="265" r:id="rId5"/>
    <p:sldId id="266" r:id="rId6"/>
    <p:sldId id="267" r:id="rId7"/>
    <p:sldId id="274" r:id="rId8"/>
    <p:sldId id="273" r:id="rId9"/>
    <p:sldId id="268" r:id="rId10"/>
    <p:sldId id="269" r:id="rId11"/>
    <p:sldId id="270" r:id="rId12"/>
    <p:sldId id="271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128553"/>
    <a:srgbClr val="1C8152"/>
    <a:srgbClr val="FFFFFF"/>
    <a:srgbClr val="FF9933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erinya Punsoun" userId="91805543-b0dc-4b7d-b368-2e133df9532b" providerId="ADAL" clId="{E9FD02EB-B5A2-4784-AA4A-905443D4CCE4}"/>
    <pc:docChg chg="modSld">
      <pc:chgData name="Merinya Punsoun" userId="91805543-b0dc-4b7d-b368-2e133df9532b" providerId="ADAL" clId="{E9FD02EB-B5A2-4784-AA4A-905443D4CCE4}" dt="2025-11-05T08:21:23.196" v="1" actId="20577"/>
      <pc:docMkLst>
        <pc:docMk/>
      </pc:docMkLst>
      <pc:sldChg chg="modSp mod">
        <pc:chgData name="Merinya Punsoun" userId="91805543-b0dc-4b7d-b368-2e133df9532b" providerId="ADAL" clId="{E9FD02EB-B5A2-4784-AA4A-905443D4CCE4}" dt="2025-11-05T08:21:23.196" v="1" actId="20577"/>
        <pc:sldMkLst>
          <pc:docMk/>
          <pc:sldMk cId="3948448606" sldId="273"/>
        </pc:sldMkLst>
        <pc:spChg chg="mod">
          <ac:chgData name="Merinya Punsoun" userId="91805543-b0dc-4b7d-b368-2e133df9532b" providerId="ADAL" clId="{E9FD02EB-B5A2-4784-AA4A-905443D4CCE4}" dt="2025-11-05T08:21:23.196" v="1" actId="20577"/>
          <ac:spMkLst>
            <pc:docMk/>
            <pc:sldMk cId="3948448606" sldId="273"/>
            <ac:spMk id="10" creationId="{D9C0AF5E-768D-42FB-ACFA-9A3D3A4B0C6F}"/>
          </ac:spMkLst>
        </pc:spChg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sv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10" Type="http://schemas.openxmlformats.org/officeDocument/2006/relationships/image" Target="../media/image16.svg"/><Relationship Id="rId4" Type="http://schemas.openxmlformats.org/officeDocument/2006/relationships/image" Target="../media/image10.svg"/><Relationship Id="rId9" Type="http://schemas.openxmlformats.org/officeDocument/2006/relationships/image" Target="../media/image15.pn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sv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10" Type="http://schemas.openxmlformats.org/officeDocument/2006/relationships/image" Target="../media/image16.svg"/><Relationship Id="rId4" Type="http://schemas.openxmlformats.org/officeDocument/2006/relationships/image" Target="../media/image10.svg"/><Relationship Id="rId9" Type="http://schemas.openxmlformats.org/officeDocument/2006/relationships/image" Target="../media/image15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9E11EDA-4C9E-4057-8717-7B112BF2070A}" type="doc">
      <dgm:prSet loTypeId="urn:microsoft.com/office/officeart/2008/layout/CaptionedPictures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h-TH"/>
        </a:p>
      </dgm:t>
    </dgm:pt>
    <dgm:pt modelId="{9BC82232-1843-49D1-87A1-542B544C66A3}">
      <dgm:prSet phldrT="[Text]" phldr="0"/>
      <dgm:spPr/>
      <dgm:t>
        <a:bodyPr/>
        <a:lstStyle/>
        <a:p>
          <a:r>
            <a:rPr lang="th-TH" dirty="0"/>
            <a:t>ชื่อ</a:t>
          </a:r>
          <a:r>
            <a:rPr lang="en-US" dirty="0"/>
            <a:t>-</a:t>
          </a:r>
          <a:r>
            <a:rPr lang="th-TH" dirty="0"/>
            <a:t>นามสกุล</a:t>
          </a:r>
        </a:p>
      </dgm:t>
    </dgm:pt>
    <dgm:pt modelId="{8EA7A26E-28A6-442E-B48C-E625D341CAE5}" type="parTrans" cxnId="{AB276B11-D0BE-4900-A81B-5E2F3D7E134E}">
      <dgm:prSet/>
      <dgm:spPr/>
      <dgm:t>
        <a:bodyPr/>
        <a:lstStyle/>
        <a:p>
          <a:endParaRPr lang="th-TH"/>
        </a:p>
      </dgm:t>
    </dgm:pt>
    <dgm:pt modelId="{58973851-667A-475E-8A54-EAD1B73DA3EA}" type="sibTrans" cxnId="{AB276B11-D0BE-4900-A81B-5E2F3D7E134E}">
      <dgm:prSet/>
      <dgm:spPr/>
      <dgm:t>
        <a:bodyPr/>
        <a:lstStyle/>
        <a:p>
          <a:endParaRPr lang="th-TH"/>
        </a:p>
      </dgm:t>
    </dgm:pt>
    <dgm:pt modelId="{D386ECCD-04B3-4CF9-AD10-84D73556E709}">
      <dgm:prSet phldrT="[Text]" phldr="0"/>
      <dgm:spPr/>
      <dgm:t>
        <a:bodyPr/>
        <a:lstStyle/>
        <a:p>
          <a:r>
            <a:rPr lang="th-TH" dirty="0"/>
            <a:t>ตำแหน่ง</a:t>
          </a:r>
        </a:p>
        <a:p>
          <a:r>
            <a:rPr lang="th-TH" dirty="0"/>
            <a:t>ประสบการณ์ การดำเนินงาน</a:t>
          </a:r>
        </a:p>
      </dgm:t>
    </dgm:pt>
    <dgm:pt modelId="{AD6DD246-A012-4A9E-BA5D-6A00D6EC03C2}" type="parTrans" cxnId="{42DEA42D-9C63-4C60-93DD-58C06F4CE0C2}">
      <dgm:prSet/>
      <dgm:spPr/>
      <dgm:t>
        <a:bodyPr/>
        <a:lstStyle/>
        <a:p>
          <a:endParaRPr lang="th-TH"/>
        </a:p>
      </dgm:t>
    </dgm:pt>
    <dgm:pt modelId="{F0565A0D-B367-4897-9CB9-BC036C33E13B}" type="sibTrans" cxnId="{42DEA42D-9C63-4C60-93DD-58C06F4CE0C2}">
      <dgm:prSet/>
      <dgm:spPr/>
      <dgm:t>
        <a:bodyPr/>
        <a:lstStyle/>
        <a:p>
          <a:endParaRPr lang="th-TH"/>
        </a:p>
      </dgm:t>
    </dgm:pt>
    <dgm:pt modelId="{DE9C9D97-767E-4626-93CA-489F50E86E70}">
      <dgm:prSet phldrT="[Text]"/>
      <dgm:spPr/>
      <dgm:t>
        <a:bodyPr/>
        <a:lstStyle/>
        <a:p>
          <a:r>
            <a:rPr lang="th-TH" dirty="0"/>
            <a:t>ชื่อ</a:t>
          </a:r>
          <a:r>
            <a:rPr lang="en-US" dirty="0"/>
            <a:t>-</a:t>
          </a:r>
          <a:r>
            <a:rPr lang="th-TH" dirty="0"/>
            <a:t>นามสกุล</a:t>
          </a:r>
        </a:p>
      </dgm:t>
    </dgm:pt>
    <dgm:pt modelId="{0193D265-FD9B-49DB-86D7-947A00693817}" type="parTrans" cxnId="{93B244C3-5E24-471E-939A-308D944C9F94}">
      <dgm:prSet/>
      <dgm:spPr/>
      <dgm:t>
        <a:bodyPr/>
        <a:lstStyle/>
        <a:p>
          <a:endParaRPr lang="th-TH"/>
        </a:p>
      </dgm:t>
    </dgm:pt>
    <dgm:pt modelId="{B73E2AB9-FC4E-4A8E-9D94-5D7B226F1A74}" type="sibTrans" cxnId="{93B244C3-5E24-471E-939A-308D944C9F94}">
      <dgm:prSet/>
      <dgm:spPr/>
      <dgm:t>
        <a:bodyPr/>
        <a:lstStyle/>
        <a:p>
          <a:endParaRPr lang="th-TH"/>
        </a:p>
      </dgm:t>
    </dgm:pt>
    <dgm:pt modelId="{C67007F1-4005-42F9-B96F-A06AD1530163}">
      <dgm:prSet phldrT="[Text]"/>
      <dgm:spPr/>
      <dgm:t>
        <a:bodyPr/>
        <a:lstStyle/>
        <a:p>
          <a:pPr algn="ctr"/>
          <a:r>
            <a:rPr lang="th-TH" dirty="0"/>
            <a:t>ตำแหน่ง</a:t>
          </a:r>
        </a:p>
      </dgm:t>
    </dgm:pt>
    <dgm:pt modelId="{5021B3F4-F134-48F2-B022-1DDD9D5412EB}" type="parTrans" cxnId="{F68A0AEF-6EC5-494C-B634-7BDDC045BA2C}">
      <dgm:prSet/>
      <dgm:spPr/>
      <dgm:t>
        <a:bodyPr/>
        <a:lstStyle/>
        <a:p>
          <a:endParaRPr lang="th-TH"/>
        </a:p>
      </dgm:t>
    </dgm:pt>
    <dgm:pt modelId="{7C6872AE-C430-47A8-9881-91EF8C12D8AF}" type="sibTrans" cxnId="{F68A0AEF-6EC5-494C-B634-7BDDC045BA2C}">
      <dgm:prSet/>
      <dgm:spPr/>
      <dgm:t>
        <a:bodyPr/>
        <a:lstStyle/>
        <a:p>
          <a:endParaRPr lang="th-TH"/>
        </a:p>
      </dgm:t>
    </dgm:pt>
    <dgm:pt modelId="{E9560036-AD51-4110-8D97-2E6F7B5689FB}">
      <dgm:prSet phldrT="[Text]"/>
      <dgm:spPr/>
      <dgm:t>
        <a:bodyPr/>
        <a:lstStyle/>
        <a:p>
          <a:r>
            <a:rPr lang="th-TH" dirty="0"/>
            <a:t>ชื่อ</a:t>
          </a:r>
          <a:r>
            <a:rPr lang="en-US" dirty="0"/>
            <a:t>-</a:t>
          </a:r>
          <a:r>
            <a:rPr lang="th-TH" dirty="0"/>
            <a:t>นามสกุล</a:t>
          </a:r>
        </a:p>
      </dgm:t>
    </dgm:pt>
    <dgm:pt modelId="{4F3E6E05-7CEF-4951-BCC2-DA6D5427FD34}" type="parTrans" cxnId="{273A1BC7-D942-482B-ACD3-020A751FBC79}">
      <dgm:prSet/>
      <dgm:spPr/>
      <dgm:t>
        <a:bodyPr/>
        <a:lstStyle/>
        <a:p>
          <a:endParaRPr lang="th-TH"/>
        </a:p>
      </dgm:t>
    </dgm:pt>
    <dgm:pt modelId="{5B8CAE4E-44AF-46B8-AA93-ADDC8F5FF4F2}" type="sibTrans" cxnId="{273A1BC7-D942-482B-ACD3-020A751FBC79}">
      <dgm:prSet/>
      <dgm:spPr/>
      <dgm:t>
        <a:bodyPr/>
        <a:lstStyle/>
        <a:p>
          <a:endParaRPr lang="th-TH"/>
        </a:p>
      </dgm:t>
    </dgm:pt>
    <dgm:pt modelId="{4A33969D-7E32-4913-8398-4ED7E54AC10D}">
      <dgm:prSet phldrT="[Text]"/>
      <dgm:spPr/>
      <dgm:t>
        <a:bodyPr/>
        <a:lstStyle/>
        <a:p>
          <a:pPr algn="ctr"/>
          <a:r>
            <a:rPr lang="th-TH" dirty="0"/>
            <a:t>ตำแหน่ง</a:t>
          </a:r>
        </a:p>
      </dgm:t>
    </dgm:pt>
    <dgm:pt modelId="{C4B6CBA0-DC83-4121-A811-A10DC44277B5}" type="parTrans" cxnId="{949E38B4-D4A0-4D12-81F6-CB2747D35D89}">
      <dgm:prSet/>
      <dgm:spPr/>
      <dgm:t>
        <a:bodyPr/>
        <a:lstStyle/>
        <a:p>
          <a:endParaRPr lang="th-TH"/>
        </a:p>
      </dgm:t>
    </dgm:pt>
    <dgm:pt modelId="{6457FBA6-BC44-48F1-B611-00F05B87F4CF}" type="sibTrans" cxnId="{949E38B4-D4A0-4D12-81F6-CB2747D35D89}">
      <dgm:prSet/>
      <dgm:spPr/>
      <dgm:t>
        <a:bodyPr/>
        <a:lstStyle/>
        <a:p>
          <a:endParaRPr lang="th-TH"/>
        </a:p>
      </dgm:t>
    </dgm:pt>
    <dgm:pt modelId="{89CFAF6D-5838-4D2D-B294-C784D17783D5}">
      <dgm:prSet/>
      <dgm:spPr/>
      <dgm:t>
        <a:bodyPr/>
        <a:lstStyle/>
        <a:p>
          <a:pPr algn="ctr"/>
          <a:r>
            <a:rPr lang="th-TH" dirty="0"/>
            <a:t>ประสบการณ์ การดำเนินงาน</a:t>
          </a:r>
        </a:p>
      </dgm:t>
    </dgm:pt>
    <dgm:pt modelId="{9482F8F9-C79D-402E-8F73-F9C71E2B0E0B}" type="parTrans" cxnId="{75B908A2-08E3-454A-87B9-EDB9F7504B4A}">
      <dgm:prSet/>
      <dgm:spPr/>
      <dgm:t>
        <a:bodyPr/>
        <a:lstStyle/>
        <a:p>
          <a:endParaRPr lang="th-TH"/>
        </a:p>
      </dgm:t>
    </dgm:pt>
    <dgm:pt modelId="{DF2A17E5-8945-4482-9A2A-71D96FD3EA71}" type="sibTrans" cxnId="{75B908A2-08E3-454A-87B9-EDB9F7504B4A}">
      <dgm:prSet/>
      <dgm:spPr/>
      <dgm:t>
        <a:bodyPr/>
        <a:lstStyle/>
        <a:p>
          <a:endParaRPr lang="th-TH"/>
        </a:p>
      </dgm:t>
    </dgm:pt>
    <dgm:pt modelId="{93236AB3-8B42-4319-BCC1-6C0C92516206}">
      <dgm:prSet/>
      <dgm:spPr/>
      <dgm:t>
        <a:bodyPr/>
        <a:lstStyle/>
        <a:p>
          <a:pPr algn="ctr"/>
          <a:r>
            <a:rPr lang="th-TH" dirty="0"/>
            <a:t>ประสบการณ์ การดำเนินงาน</a:t>
          </a:r>
        </a:p>
      </dgm:t>
    </dgm:pt>
    <dgm:pt modelId="{454A4326-816F-486C-A83E-4AE3685D33D8}" type="parTrans" cxnId="{606BB3E5-C04E-4D05-AECF-5BEA28EC3EBF}">
      <dgm:prSet/>
      <dgm:spPr/>
      <dgm:t>
        <a:bodyPr/>
        <a:lstStyle/>
        <a:p>
          <a:endParaRPr lang="th-TH"/>
        </a:p>
      </dgm:t>
    </dgm:pt>
    <dgm:pt modelId="{05227F00-923E-44D3-A623-88C703E9006C}" type="sibTrans" cxnId="{606BB3E5-C04E-4D05-AECF-5BEA28EC3EBF}">
      <dgm:prSet/>
      <dgm:spPr/>
      <dgm:t>
        <a:bodyPr/>
        <a:lstStyle/>
        <a:p>
          <a:endParaRPr lang="th-TH"/>
        </a:p>
      </dgm:t>
    </dgm:pt>
    <dgm:pt modelId="{53F30944-C7B0-4E83-A54B-0871FD478AA8}">
      <dgm:prSet/>
      <dgm:spPr/>
      <dgm:t>
        <a:bodyPr/>
        <a:lstStyle/>
        <a:p>
          <a:pPr algn="ctr"/>
          <a:r>
            <a:rPr lang="th-TH" dirty="0"/>
            <a:t>ชื่อ</a:t>
          </a:r>
          <a:r>
            <a:rPr lang="en-US" dirty="0"/>
            <a:t>-</a:t>
          </a:r>
          <a:r>
            <a:rPr lang="th-TH" dirty="0"/>
            <a:t>นามสกุล</a:t>
          </a:r>
        </a:p>
      </dgm:t>
    </dgm:pt>
    <dgm:pt modelId="{1BDB5B4C-D8C9-44DF-8854-8CF82A2E467F}" type="parTrans" cxnId="{CCBE8BB2-1765-4D33-AC27-6F4E905E4448}">
      <dgm:prSet/>
      <dgm:spPr/>
      <dgm:t>
        <a:bodyPr/>
        <a:lstStyle/>
        <a:p>
          <a:endParaRPr lang="th-TH"/>
        </a:p>
      </dgm:t>
    </dgm:pt>
    <dgm:pt modelId="{BBCB943B-4024-47D9-A5F2-F43E632F040B}" type="sibTrans" cxnId="{CCBE8BB2-1765-4D33-AC27-6F4E905E4448}">
      <dgm:prSet/>
      <dgm:spPr/>
      <dgm:t>
        <a:bodyPr/>
        <a:lstStyle/>
        <a:p>
          <a:endParaRPr lang="th-TH"/>
        </a:p>
      </dgm:t>
    </dgm:pt>
    <dgm:pt modelId="{00ED58F5-649C-40DB-843C-10802D949477}">
      <dgm:prSet/>
      <dgm:spPr>
        <a:solidFill>
          <a:srgbClr val="00B050"/>
        </a:solidFill>
        <a:ln>
          <a:solidFill>
            <a:srgbClr val="00B050"/>
          </a:solidFill>
        </a:ln>
      </dgm:spPr>
      <dgm:t>
        <a:bodyPr/>
        <a:lstStyle/>
        <a:p>
          <a:pPr algn="ctr"/>
          <a:r>
            <a:rPr lang="th-TH" dirty="0"/>
            <a:t>ที่ปรึกษา</a:t>
          </a:r>
        </a:p>
      </dgm:t>
    </dgm:pt>
    <dgm:pt modelId="{C6428668-009B-43F3-9551-69E196BDFD8A}" type="parTrans" cxnId="{B654DFF3-F392-453E-8F87-B711E28BDC3C}">
      <dgm:prSet/>
      <dgm:spPr/>
      <dgm:t>
        <a:bodyPr/>
        <a:lstStyle/>
        <a:p>
          <a:endParaRPr lang="th-TH"/>
        </a:p>
      </dgm:t>
    </dgm:pt>
    <dgm:pt modelId="{348ACB9C-04DE-413B-B93B-F3DCC9808B3B}" type="sibTrans" cxnId="{B654DFF3-F392-453E-8F87-B711E28BDC3C}">
      <dgm:prSet/>
      <dgm:spPr/>
      <dgm:t>
        <a:bodyPr/>
        <a:lstStyle/>
        <a:p>
          <a:endParaRPr lang="th-TH"/>
        </a:p>
      </dgm:t>
    </dgm:pt>
    <dgm:pt modelId="{41A4ECE1-8238-4D70-B893-02DC3BEC0FE0}">
      <dgm:prSet/>
      <dgm:spPr/>
      <dgm:t>
        <a:bodyPr/>
        <a:lstStyle/>
        <a:p>
          <a:pPr algn="ctr"/>
          <a:r>
            <a:rPr lang="th-TH" dirty="0"/>
            <a:t>ชื่อ-นามสกุล</a:t>
          </a:r>
        </a:p>
      </dgm:t>
    </dgm:pt>
    <dgm:pt modelId="{EAF68645-DA4C-495B-A71D-3271810DC1A6}" type="parTrans" cxnId="{4BA90B98-9E57-4D56-9EC5-FB4EB972942E}">
      <dgm:prSet/>
      <dgm:spPr/>
      <dgm:t>
        <a:bodyPr/>
        <a:lstStyle/>
        <a:p>
          <a:endParaRPr lang="th-TH"/>
        </a:p>
      </dgm:t>
    </dgm:pt>
    <dgm:pt modelId="{F0E4B8A8-0EE7-4A17-8F28-41BE5CDB723C}" type="sibTrans" cxnId="{4BA90B98-9E57-4D56-9EC5-FB4EB972942E}">
      <dgm:prSet/>
      <dgm:spPr/>
      <dgm:t>
        <a:bodyPr/>
        <a:lstStyle/>
        <a:p>
          <a:endParaRPr lang="th-TH"/>
        </a:p>
      </dgm:t>
    </dgm:pt>
    <dgm:pt modelId="{CAEF8659-70B7-415B-B19B-2F855F3796A9}">
      <dgm:prSet/>
      <dgm:spPr>
        <a:solidFill>
          <a:srgbClr val="00B050"/>
        </a:solidFill>
        <a:ln>
          <a:solidFill>
            <a:srgbClr val="00B050"/>
          </a:solidFill>
        </a:ln>
      </dgm:spPr>
      <dgm:t>
        <a:bodyPr/>
        <a:lstStyle/>
        <a:p>
          <a:pPr algn="ctr"/>
          <a:r>
            <a:rPr lang="th-TH" dirty="0"/>
            <a:t>ประสบการณ์ การดำเนินงาน</a:t>
          </a:r>
        </a:p>
      </dgm:t>
    </dgm:pt>
    <dgm:pt modelId="{2771ED7B-BFC8-4F62-AC97-9D2F002246DD}" type="parTrans" cxnId="{7123F2C2-EA1C-43B2-BDE9-3080F34BB93B}">
      <dgm:prSet/>
      <dgm:spPr/>
      <dgm:t>
        <a:bodyPr/>
        <a:lstStyle/>
        <a:p>
          <a:endParaRPr lang="th-TH"/>
        </a:p>
      </dgm:t>
    </dgm:pt>
    <dgm:pt modelId="{085D6075-636A-4B15-9B66-C69CB8B0C99D}" type="sibTrans" cxnId="{7123F2C2-EA1C-43B2-BDE9-3080F34BB93B}">
      <dgm:prSet/>
      <dgm:spPr/>
      <dgm:t>
        <a:bodyPr/>
        <a:lstStyle/>
        <a:p>
          <a:endParaRPr lang="th-TH"/>
        </a:p>
      </dgm:t>
    </dgm:pt>
    <dgm:pt modelId="{D21A5BB2-E8DB-4F2F-BB3E-DCF1B3C111B4}">
      <dgm:prSet/>
      <dgm:spPr>
        <a:solidFill>
          <a:srgbClr val="00B050"/>
        </a:solidFill>
        <a:ln>
          <a:solidFill>
            <a:srgbClr val="00B050"/>
          </a:solidFill>
        </a:ln>
      </dgm:spPr>
      <dgm:t>
        <a:bodyPr/>
        <a:lstStyle/>
        <a:p>
          <a:pPr algn="ctr"/>
          <a:r>
            <a:rPr lang="th-TH" dirty="0"/>
            <a:t>ที่ปรึกษา</a:t>
          </a:r>
        </a:p>
      </dgm:t>
    </dgm:pt>
    <dgm:pt modelId="{18BAB3AF-E55E-4B80-9B28-38B9791DF801}" type="parTrans" cxnId="{0488F178-6733-4AA1-AC3E-8A2103EB5609}">
      <dgm:prSet/>
      <dgm:spPr/>
      <dgm:t>
        <a:bodyPr/>
        <a:lstStyle/>
        <a:p>
          <a:endParaRPr lang="th-TH"/>
        </a:p>
      </dgm:t>
    </dgm:pt>
    <dgm:pt modelId="{62DC5E53-1616-4531-A130-AD8442EF5484}" type="sibTrans" cxnId="{0488F178-6733-4AA1-AC3E-8A2103EB5609}">
      <dgm:prSet/>
      <dgm:spPr/>
      <dgm:t>
        <a:bodyPr/>
        <a:lstStyle/>
        <a:p>
          <a:endParaRPr lang="th-TH"/>
        </a:p>
      </dgm:t>
    </dgm:pt>
    <dgm:pt modelId="{AF928DD9-79D7-4BA8-925D-BF91B677A781}">
      <dgm:prSet/>
      <dgm:spPr>
        <a:solidFill>
          <a:srgbClr val="00B050"/>
        </a:solidFill>
        <a:ln>
          <a:solidFill>
            <a:srgbClr val="00B050"/>
          </a:solidFill>
        </a:ln>
      </dgm:spPr>
      <dgm:t>
        <a:bodyPr/>
        <a:lstStyle/>
        <a:p>
          <a:pPr algn="ctr"/>
          <a:r>
            <a:rPr lang="th-TH"/>
            <a:t>ประสบการณ์ การดำเนินงาน</a:t>
          </a:r>
          <a:endParaRPr lang="th-TH" dirty="0"/>
        </a:p>
      </dgm:t>
    </dgm:pt>
    <dgm:pt modelId="{C25ECC02-AB87-4DB4-B0B2-520C30045AAE}" type="parTrans" cxnId="{B5C40E6F-EF73-44E2-9AF8-2E1C42246A97}">
      <dgm:prSet/>
      <dgm:spPr/>
      <dgm:t>
        <a:bodyPr/>
        <a:lstStyle/>
        <a:p>
          <a:endParaRPr lang="th-TH"/>
        </a:p>
      </dgm:t>
    </dgm:pt>
    <dgm:pt modelId="{31D5A120-A9DA-4D6A-9D5D-20F7CBA3F7EB}" type="sibTrans" cxnId="{B5C40E6F-EF73-44E2-9AF8-2E1C42246A97}">
      <dgm:prSet/>
      <dgm:spPr/>
      <dgm:t>
        <a:bodyPr/>
        <a:lstStyle/>
        <a:p>
          <a:endParaRPr lang="th-TH"/>
        </a:p>
      </dgm:t>
    </dgm:pt>
    <dgm:pt modelId="{CA281CC9-C7BB-4934-B208-A27F4EF72BF0}" type="pres">
      <dgm:prSet presAssocID="{69E11EDA-4C9E-4057-8717-7B112BF2070A}" presName="Name0" presStyleCnt="0">
        <dgm:presLayoutVars>
          <dgm:chMax/>
          <dgm:chPref/>
          <dgm:dir/>
        </dgm:presLayoutVars>
      </dgm:prSet>
      <dgm:spPr/>
    </dgm:pt>
    <dgm:pt modelId="{D88F5B40-34CD-4FF4-A7B5-EA2F5796F15F}" type="pres">
      <dgm:prSet presAssocID="{9BC82232-1843-49D1-87A1-542B544C66A3}" presName="composite" presStyleCnt="0">
        <dgm:presLayoutVars>
          <dgm:chMax val="1"/>
          <dgm:chPref val="1"/>
        </dgm:presLayoutVars>
      </dgm:prSet>
      <dgm:spPr/>
    </dgm:pt>
    <dgm:pt modelId="{E1CECD87-9E05-4186-A395-4DED6A7ED5D8}" type="pres">
      <dgm:prSet presAssocID="{9BC82232-1843-49D1-87A1-542B544C66A3}" presName="Accent" presStyleLbl="trAlignAcc1" presStyleIdx="0" presStyleCnt="5">
        <dgm:presLayoutVars>
          <dgm:chMax val="0"/>
          <dgm:chPref val="0"/>
        </dgm:presLayoutVars>
      </dgm:prSet>
      <dgm:spPr/>
    </dgm:pt>
    <dgm:pt modelId="{929E54DC-5A86-4358-B16B-3AF09E3DE04B}" type="pres">
      <dgm:prSet presAssocID="{9BC82232-1843-49D1-87A1-542B544C66A3}" presName="Image" presStyleLbl="alignImgPlace1" presStyleIdx="0" presStyleCnt="5">
        <dgm:presLayoutVars>
          <dgm:chMax val="0"/>
          <dgm:chPref val="0"/>
        </dgm:presLayoutVars>
      </dgm:prSet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 t="-9000" b="-9000"/>
          </a:stretch>
        </a:blipFill>
      </dgm:spPr>
      <dgm:extLst>
        <a:ext uri="{E40237B7-FDA0-4F09-8148-C483321AD2D9}">
          <dgm14:cNvPr xmlns:dgm14="http://schemas.microsoft.com/office/drawing/2010/diagram" id="0" name="" descr="User with solid fill"/>
        </a:ext>
      </dgm:extLst>
    </dgm:pt>
    <dgm:pt modelId="{C57D6B03-ADC1-4F42-B8A0-1B02CDAB0598}" type="pres">
      <dgm:prSet presAssocID="{9BC82232-1843-49D1-87A1-542B544C66A3}" presName="ChildComposite" presStyleCnt="0"/>
      <dgm:spPr/>
    </dgm:pt>
    <dgm:pt modelId="{3580EED1-2C0E-4319-B7A9-D545C979B540}" type="pres">
      <dgm:prSet presAssocID="{9BC82232-1843-49D1-87A1-542B544C66A3}" presName="Child" presStyleLbl="node1" presStyleIdx="0" presStyleCnt="5">
        <dgm:presLayoutVars>
          <dgm:chMax val="0"/>
          <dgm:chPref val="0"/>
          <dgm:bulletEnabled val="1"/>
        </dgm:presLayoutVars>
      </dgm:prSet>
      <dgm:spPr/>
    </dgm:pt>
    <dgm:pt modelId="{1333DAB3-4178-4ACD-B482-C8404FFF4D68}" type="pres">
      <dgm:prSet presAssocID="{9BC82232-1843-49D1-87A1-542B544C66A3}" presName="Parent" presStyleLbl="revTx" presStyleIdx="0" presStyleCnt="5">
        <dgm:presLayoutVars>
          <dgm:chMax val="1"/>
          <dgm:chPref val="0"/>
          <dgm:bulletEnabled val="1"/>
        </dgm:presLayoutVars>
      </dgm:prSet>
      <dgm:spPr/>
    </dgm:pt>
    <dgm:pt modelId="{33A742D0-9F74-4C29-9323-FC51053E19AA}" type="pres">
      <dgm:prSet presAssocID="{58973851-667A-475E-8A54-EAD1B73DA3EA}" presName="sibTrans" presStyleCnt="0"/>
      <dgm:spPr/>
    </dgm:pt>
    <dgm:pt modelId="{BE22262C-4A8F-490B-9C48-C270E286B317}" type="pres">
      <dgm:prSet presAssocID="{DE9C9D97-767E-4626-93CA-489F50E86E70}" presName="composite" presStyleCnt="0">
        <dgm:presLayoutVars>
          <dgm:chMax val="1"/>
          <dgm:chPref val="1"/>
        </dgm:presLayoutVars>
      </dgm:prSet>
      <dgm:spPr/>
    </dgm:pt>
    <dgm:pt modelId="{BFA328E9-5FB4-49EE-8F1C-8D37ABC67005}" type="pres">
      <dgm:prSet presAssocID="{DE9C9D97-767E-4626-93CA-489F50E86E70}" presName="Accent" presStyleLbl="trAlignAcc1" presStyleIdx="1" presStyleCnt="5">
        <dgm:presLayoutVars>
          <dgm:chMax val="0"/>
          <dgm:chPref val="0"/>
        </dgm:presLayoutVars>
      </dgm:prSet>
      <dgm:spPr/>
    </dgm:pt>
    <dgm:pt modelId="{9C69A18E-3219-4E25-9F18-6A80CD36E4FE}" type="pres">
      <dgm:prSet presAssocID="{DE9C9D97-767E-4626-93CA-489F50E86E70}" presName="Image" presStyleLbl="alignImgPlace1" presStyleIdx="1" presStyleCnt="5">
        <dgm:presLayoutVars>
          <dgm:chMax val="0"/>
          <dgm:chPref val="0"/>
        </dgm:presLayoutVars>
      </dgm:prSet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 t="-9000" b="-9000"/>
          </a:stretch>
        </a:blipFill>
      </dgm:spPr>
      <dgm:extLst>
        <a:ext uri="{E40237B7-FDA0-4F09-8148-C483321AD2D9}">
          <dgm14:cNvPr xmlns:dgm14="http://schemas.microsoft.com/office/drawing/2010/diagram" id="0" name="" descr="Male profile with solid fill"/>
        </a:ext>
      </dgm:extLst>
    </dgm:pt>
    <dgm:pt modelId="{DC982521-2E00-4FD8-B31E-FC5B892D5607}" type="pres">
      <dgm:prSet presAssocID="{DE9C9D97-767E-4626-93CA-489F50E86E70}" presName="ChildComposite" presStyleCnt="0"/>
      <dgm:spPr/>
    </dgm:pt>
    <dgm:pt modelId="{7F7ABDEA-D969-41D4-81B6-932F26DDC8C4}" type="pres">
      <dgm:prSet presAssocID="{DE9C9D97-767E-4626-93CA-489F50E86E70}" presName="Child" presStyleLbl="node1" presStyleIdx="1" presStyleCnt="5">
        <dgm:presLayoutVars>
          <dgm:chMax val="0"/>
          <dgm:chPref val="0"/>
          <dgm:bulletEnabled val="1"/>
        </dgm:presLayoutVars>
      </dgm:prSet>
      <dgm:spPr/>
    </dgm:pt>
    <dgm:pt modelId="{AB08F2D4-350E-4F91-9101-5F3D97678134}" type="pres">
      <dgm:prSet presAssocID="{DE9C9D97-767E-4626-93CA-489F50E86E70}" presName="Parent" presStyleLbl="revTx" presStyleIdx="1" presStyleCnt="5">
        <dgm:presLayoutVars>
          <dgm:chMax val="1"/>
          <dgm:chPref val="0"/>
          <dgm:bulletEnabled val="1"/>
        </dgm:presLayoutVars>
      </dgm:prSet>
      <dgm:spPr/>
    </dgm:pt>
    <dgm:pt modelId="{5D1B05BD-9B38-44C1-BF67-0C5A4E7BAAD9}" type="pres">
      <dgm:prSet presAssocID="{B73E2AB9-FC4E-4A8E-9D94-5D7B226F1A74}" presName="sibTrans" presStyleCnt="0"/>
      <dgm:spPr/>
    </dgm:pt>
    <dgm:pt modelId="{BD5E9163-A856-4BCE-B38B-6BD0310EF5F9}" type="pres">
      <dgm:prSet presAssocID="{E9560036-AD51-4110-8D97-2E6F7B5689FB}" presName="composite" presStyleCnt="0">
        <dgm:presLayoutVars>
          <dgm:chMax val="1"/>
          <dgm:chPref val="1"/>
        </dgm:presLayoutVars>
      </dgm:prSet>
      <dgm:spPr/>
    </dgm:pt>
    <dgm:pt modelId="{0D749F91-8C69-482F-8ED6-CAB3A8C65F7B}" type="pres">
      <dgm:prSet presAssocID="{E9560036-AD51-4110-8D97-2E6F7B5689FB}" presName="Accent" presStyleLbl="trAlignAcc1" presStyleIdx="2" presStyleCnt="5">
        <dgm:presLayoutVars>
          <dgm:chMax val="0"/>
          <dgm:chPref val="0"/>
        </dgm:presLayoutVars>
      </dgm:prSet>
      <dgm:spPr/>
    </dgm:pt>
    <dgm:pt modelId="{9465A205-3427-4E9A-B99D-B81BAD40A040}" type="pres">
      <dgm:prSet presAssocID="{E9560036-AD51-4110-8D97-2E6F7B5689FB}" presName="Image" presStyleLbl="alignImgPlace1" presStyleIdx="2" presStyleCnt="5">
        <dgm:presLayoutVars>
          <dgm:chMax val="0"/>
          <dgm:chPref val="0"/>
        </dgm:presLayoutVars>
      </dgm:prSet>
      <dgm:spPr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 t="-9000" b="-9000"/>
          </a:stretch>
        </a:blipFill>
      </dgm:spPr>
      <dgm:extLst>
        <a:ext uri="{E40237B7-FDA0-4F09-8148-C483321AD2D9}">
          <dgm14:cNvPr xmlns:dgm14="http://schemas.microsoft.com/office/drawing/2010/diagram" id="0" name="" descr="Female Profile with solid fill"/>
        </a:ext>
      </dgm:extLst>
    </dgm:pt>
    <dgm:pt modelId="{162D2BED-14DE-4B9E-8308-F28D196A7A15}" type="pres">
      <dgm:prSet presAssocID="{E9560036-AD51-4110-8D97-2E6F7B5689FB}" presName="ChildComposite" presStyleCnt="0"/>
      <dgm:spPr/>
    </dgm:pt>
    <dgm:pt modelId="{1EEF0151-8A0D-43B1-BE28-5A98110C2CDC}" type="pres">
      <dgm:prSet presAssocID="{E9560036-AD51-4110-8D97-2E6F7B5689FB}" presName="Child" presStyleLbl="node1" presStyleIdx="2" presStyleCnt="5">
        <dgm:presLayoutVars>
          <dgm:chMax val="0"/>
          <dgm:chPref val="0"/>
          <dgm:bulletEnabled val="1"/>
        </dgm:presLayoutVars>
      </dgm:prSet>
      <dgm:spPr/>
    </dgm:pt>
    <dgm:pt modelId="{B0D6DCA8-1F96-40DE-AFB1-87DCF7CE184B}" type="pres">
      <dgm:prSet presAssocID="{E9560036-AD51-4110-8D97-2E6F7B5689FB}" presName="Parent" presStyleLbl="revTx" presStyleIdx="2" presStyleCnt="5">
        <dgm:presLayoutVars>
          <dgm:chMax val="1"/>
          <dgm:chPref val="0"/>
          <dgm:bulletEnabled val="1"/>
        </dgm:presLayoutVars>
      </dgm:prSet>
      <dgm:spPr/>
    </dgm:pt>
    <dgm:pt modelId="{F35787CC-5313-452C-810A-EF67B48EF021}" type="pres">
      <dgm:prSet presAssocID="{5B8CAE4E-44AF-46B8-AA93-ADDC8F5FF4F2}" presName="sibTrans" presStyleCnt="0"/>
      <dgm:spPr/>
    </dgm:pt>
    <dgm:pt modelId="{0C0F583A-7704-493C-B4EA-B3E406DCE979}" type="pres">
      <dgm:prSet presAssocID="{53F30944-C7B0-4E83-A54B-0871FD478AA8}" presName="composite" presStyleCnt="0">
        <dgm:presLayoutVars>
          <dgm:chMax val="1"/>
          <dgm:chPref val="1"/>
        </dgm:presLayoutVars>
      </dgm:prSet>
      <dgm:spPr/>
    </dgm:pt>
    <dgm:pt modelId="{D93016F3-F79B-4AFA-9B21-1BEA1146AB0F}" type="pres">
      <dgm:prSet presAssocID="{53F30944-C7B0-4E83-A54B-0871FD478AA8}" presName="Accent" presStyleLbl="trAlignAcc1" presStyleIdx="3" presStyleCnt="5" custLinFactNeighborX="-393" custLinFactNeighborY="-2670">
        <dgm:presLayoutVars>
          <dgm:chMax val="0"/>
          <dgm:chPref val="0"/>
        </dgm:presLayoutVars>
      </dgm:prSet>
      <dgm:spPr>
        <a:solidFill>
          <a:srgbClr val="00B050">
            <a:alpha val="40000"/>
          </a:srgbClr>
        </a:solidFill>
        <a:ln>
          <a:solidFill>
            <a:srgbClr val="00B050"/>
          </a:solidFill>
        </a:ln>
      </dgm:spPr>
    </dgm:pt>
    <dgm:pt modelId="{E57C8060-89E0-470F-BAFA-C2D58E6382AC}" type="pres">
      <dgm:prSet presAssocID="{53F30944-C7B0-4E83-A54B-0871FD478AA8}" presName="Image" presStyleLbl="alignImgPlace1" presStyleIdx="3" presStyleCnt="5">
        <dgm:presLayoutVars>
          <dgm:chMax val="0"/>
          <dgm:chPref val="0"/>
        </dgm:presLayoutVars>
      </dgm:prSet>
      <dgm:spPr>
        <a:blipFill>
          <a:blip xmlns:r="http://schemas.openxmlformats.org/officeDocument/2006/relationships"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 t="-9000" b="-9000"/>
          </a:stretch>
        </a:blipFill>
      </dgm:spPr>
      <dgm:extLst>
        <a:ext uri="{E40237B7-FDA0-4F09-8148-C483321AD2D9}">
          <dgm14:cNvPr xmlns:dgm14="http://schemas.microsoft.com/office/drawing/2010/diagram" id="0" name="" descr="User outline"/>
        </a:ext>
      </dgm:extLst>
    </dgm:pt>
    <dgm:pt modelId="{D26253C5-1DFA-4636-8168-AB1AF8DFD255}" type="pres">
      <dgm:prSet presAssocID="{53F30944-C7B0-4E83-A54B-0871FD478AA8}" presName="ChildComposite" presStyleCnt="0"/>
      <dgm:spPr/>
    </dgm:pt>
    <dgm:pt modelId="{44981FDF-FB0D-4ACF-8EE1-669E652A55D2}" type="pres">
      <dgm:prSet presAssocID="{53F30944-C7B0-4E83-A54B-0871FD478AA8}" presName="Child" presStyleLbl="node1" presStyleIdx="3" presStyleCnt="5">
        <dgm:presLayoutVars>
          <dgm:chMax val="0"/>
          <dgm:chPref val="0"/>
          <dgm:bulletEnabled val="1"/>
        </dgm:presLayoutVars>
      </dgm:prSet>
      <dgm:spPr/>
    </dgm:pt>
    <dgm:pt modelId="{4EC16D4E-CC84-4ED8-883F-91D826FBB8CB}" type="pres">
      <dgm:prSet presAssocID="{53F30944-C7B0-4E83-A54B-0871FD478AA8}" presName="Parent" presStyleLbl="revTx" presStyleIdx="3" presStyleCnt="5">
        <dgm:presLayoutVars>
          <dgm:chMax val="1"/>
          <dgm:chPref val="0"/>
          <dgm:bulletEnabled val="1"/>
        </dgm:presLayoutVars>
      </dgm:prSet>
      <dgm:spPr/>
    </dgm:pt>
    <dgm:pt modelId="{89C82FA5-6500-4A04-9D63-548EB667A8B0}" type="pres">
      <dgm:prSet presAssocID="{BBCB943B-4024-47D9-A5F2-F43E632F040B}" presName="sibTrans" presStyleCnt="0"/>
      <dgm:spPr/>
    </dgm:pt>
    <dgm:pt modelId="{E2A2CFAF-C2AE-4C9E-954E-C4997ED58FB6}" type="pres">
      <dgm:prSet presAssocID="{41A4ECE1-8238-4D70-B893-02DC3BEC0FE0}" presName="composite" presStyleCnt="0">
        <dgm:presLayoutVars>
          <dgm:chMax val="1"/>
          <dgm:chPref val="1"/>
        </dgm:presLayoutVars>
      </dgm:prSet>
      <dgm:spPr/>
    </dgm:pt>
    <dgm:pt modelId="{62CCE502-ABA8-45F9-81D4-2C5691F6D59F}" type="pres">
      <dgm:prSet presAssocID="{41A4ECE1-8238-4D70-B893-02DC3BEC0FE0}" presName="Accent" presStyleLbl="trAlignAcc1" presStyleIdx="4" presStyleCnt="5">
        <dgm:presLayoutVars>
          <dgm:chMax val="0"/>
          <dgm:chPref val="0"/>
        </dgm:presLayoutVars>
      </dgm:prSet>
      <dgm:spPr>
        <a:solidFill>
          <a:srgbClr val="00B050">
            <a:alpha val="40000"/>
          </a:srgbClr>
        </a:solidFill>
        <a:ln>
          <a:solidFill>
            <a:srgbClr val="00B050"/>
          </a:solidFill>
        </a:ln>
      </dgm:spPr>
    </dgm:pt>
    <dgm:pt modelId="{C2BB08B8-C5A0-49CA-8E28-3A7270FA072F}" type="pres">
      <dgm:prSet presAssocID="{41A4ECE1-8238-4D70-B893-02DC3BEC0FE0}" presName="Image" presStyleLbl="alignImgPlace1" presStyleIdx="4" presStyleCnt="5">
        <dgm:presLayoutVars>
          <dgm:chMax val="0"/>
          <dgm:chPref val="0"/>
        </dgm:presLayoutVars>
      </dgm:prSet>
      <dgm:spPr>
        <a:blipFill>
          <a:blip xmlns:r="http://schemas.openxmlformats.org/officeDocument/2006/relationships"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>
            <a:fillRect t="-9000" b="-9000"/>
          </a:stretch>
        </a:blipFill>
      </dgm:spPr>
      <dgm:extLst>
        <a:ext uri="{E40237B7-FDA0-4F09-8148-C483321AD2D9}">
          <dgm14:cNvPr xmlns:dgm14="http://schemas.microsoft.com/office/drawing/2010/diagram" id="0" name="" descr="School boy with solid fill"/>
        </a:ext>
      </dgm:extLst>
    </dgm:pt>
    <dgm:pt modelId="{9D739E58-274B-44B1-A023-3062FD2B13B5}" type="pres">
      <dgm:prSet presAssocID="{41A4ECE1-8238-4D70-B893-02DC3BEC0FE0}" presName="ChildComposite" presStyleCnt="0"/>
      <dgm:spPr/>
    </dgm:pt>
    <dgm:pt modelId="{2EB80F09-87F5-4830-8A90-F5BDC43EFB69}" type="pres">
      <dgm:prSet presAssocID="{41A4ECE1-8238-4D70-B893-02DC3BEC0FE0}" presName="Child" presStyleLbl="node1" presStyleIdx="4" presStyleCnt="5">
        <dgm:presLayoutVars>
          <dgm:chMax val="0"/>
          <dgm:chPref val="0"/>
          <dgm:bulletEnabled val="1"/>
        </dgm:presLayoutVars>
      </dgm:prSet>
      <dgm:spPr/>
    </dgm:pt>
    <dgm:pt modelId="{FA5BB144-A1A9-487B-8D4F-26070131D261}" type="pres">
      <dgm:prSet presAssocID="{41A4ECE1-8238-4D70-B893-02DC3BEC0FE0}" presName="Parent" presStyleLbl="revTx" presStyleIdx="4" presStyleCnt="5">
        <dgm:presLayoutVars>
          <dgm:chMax val="1"/>
          <dgm:chPref val="0"/>
          <dgm:bulletEnabled val="1"/>
        </dgm:presLayoutVars>
      </dgm:prSet>
      <dgm:spPr/>
    </dgm:pt>
  </dgm:ptLst>
  <dgm:cxnLst>
    <dgm:cxn modelId="{4B680206-DC03-4F0B-A27A-5433A5E37EE6}" type="presOf" srcId="{00ED58F5-649C-40DB-843C-10802D949477}" destId="{44981FDF-FB0D-4ACF-8EE1-669E652A55D2}" srcOrd="0" destOrd="0" presId="urn:microsoft.com/office/officeart/2008/layout/CaptionedPictures"/>
    <dgm:cxn modelId="{AB276B11-D0BE-4900-A81B-5E2F3D7E134E}" srcId="{69E11EDA-4C9E-4057-8717-7B112BF2070A}" destId="{9BC82232-1843-49D1-87A1-542B544C66A3}" srcOrd="0" destOrd="0" parTransId="{8EA7A26E-28A6-442E-B48C-E625D341CAE5}" sibTransId="{58973851-667A-475E-8A54-EAD1B73DA3EA}"/>
    <dgm:cxn modelId="{40047319-B9AB-4FD4-9C98-7D072CFEA6B5}" type="presOf" srcId="{89CFAF6D-5838-4D2D-B294-C784D17783D5}" destId="{7F7ABDEA-D969-41D4-81B6-932F26DDC8C4}" srcOrd="0" destOrd="1" presId="urn:microsoft.com/office/officeart/2008/layout/CaptionedPictures"/>
    <dgm:cxn modelId="{42DEA42D-9C63-4C60-93DD-58C06F4CE0C2}" srcId="{9BC82232-1843-49D1-87A1-542B544C66A3}" destId="{D386ECCD-04B3-4CF9-AD10-84D73556E709}" srcOrd="0" destOrd="0" parTransId="{AD6DD246-A012-4A9E-BA5D-6A00D6EC03C2}" sibTransId="{F0565A0D-B367-4897-9CB9-BC036C33E13B}"/>
    <dgm:cxn modelId="{D5B44239-FF13-4FEB-B5CE-19D37A365E3A}" type="presOf" srcId="{41A4ECE1-8238-4D70-B893-02DC3BEC0FE0}" destId="{FA5BB144-A1A9-487B-8D4F-26070131D261}" srcOrd="0" destOrd="0" presId="urn:microsoft.com/office/officeart/2008/layout/CaptionedPictures"/>
    <dgm:cxn modelId="{CDBC9239-9D9F-41A3-91BC-8B7AE1556D14}" type="presOf" srcId="{53F30944-C7B0-4E83-A54B-0871FD478AA8}" destId="{4EC16D4E-CC84-4ED8-883F-91D826FBB8CB}" srcOrd="0" destOrd="0" presId="urn:microsoft.com/office/officeart/2008/layout/CaptionedPictures"/>
    <dgm:cxn modelId="{1FF7056C-CFDD-460C-A0C6-E1E95B165314}" type="presOf" srcId="{9BC82232-1843-49D1-87A1-542B544C66A3}" destId="{1333DAB3-4178-4ACD-B482-C8404FFF4D68}" srcOrd="0" destOrd="0" presId="urn:microsoft.com/office/officeart/2008/layout/CaptionedPictures"/>
    <dgm:cxn modelId="{B5C40E6F-EF73-44E2-9AF8-2E1C42246A97}" srcId="{41A4ECE1-8238-4D70-B893-02DC3BEC0FE0}" destId="{AF928DD9-79D7-4BA8-925D-BF91B677A781}" srcOrd="1" destOrd="0" parTransId="{C25ECC02-AB87-4DB4-B0B2-520C30045AAE}" sibTransId="{31D5A120-A9DA-4D6A-9D5D-20F7CBA3F7EB}"/>
    <dgm:cxn modelId="{91C0F870-3525-459B-AA0C-182FA3329E0C}" type="presOf" srcId="{AF928DD9-79D7-4BA8-925D-BF91B677A781}" destId="{2EB80F09-87F5-4830-8A90-F5BDC43EFB69}" srcOrd="0" destOrd="1" presId="urn:microsoft.com/office/officeart/2008/layout/CaptionedPictures"/>
    <dgm:cxn modelId="{1DF01374-32AD-4A57-B252-5D0D453C3162}" type="presOf" srcId="{D21A5BB2-E8DB-4F2F-BB3E-DCF1B3C111B4}" destId="{2EB80F09-87F5-4830-8A90-F5BDC43EFB69}" srcOrd="0" destOrd="0" presId="urn:microsoft.com/office/officeart/2008/layout/CaptionedPictures"/>
    <dgm:cxn modelId="{F0EECB56-02B5-45A1-9C4A-0AFC0EA52709}" type="presOf" srcId="{69E11EDA-4C9E-4057-8717-7B112BF2070A}" destId="{CA281CC9-C7BB-4934-B208-A27F4EF72BF0}" srcOrd="0" destOrd="0" presId="urn:microsoft.com/office/officeart/2008/layout/CaptionedPictures"/>
    <dgm:cxn modelId="{DABEB657-7452-46BF-B36F-696BCAE63044}" type="presOf" srcId="{C67007F1-4005-42F9-B96F-A06AD1530163}" destId="{7F7ABDEA-D969-41D4-81B6-932F26DDC8C4}" srcOrd="0" destOrd="0" presId="urn:microsoft.com/office/officeart/2008/layout/CaptionedPictures"/>
    <dgm:cxn modelId="{0488F178-6733-4AA1-AC3E-8A2103EB5609}" srcId="{41A4ECE1-8238-4D70-B893-02DC3BEC0FE0}" destId="{D21A5BB2-E8DB-4F2F-BB3E-DCF1B3C111B4}" srcOrd="0" destOrd="0" parTransId="{18BAB3AF-E55E-4B80-9B28-38B9791DF801}" sibTransId="{62DC5E53-1616-4531-A130-AD8442EF5484}"/>
    <dgm:cxn modelId="{7C1CAB80-5C29-4B88-97C4-66E887A8DB49}" type="presOf" srcId="{DE9C9D97-767E-4626-93CA-489F50E86E70}" destId="{AB08F2D4-350E-4F91-9101-5F3D97678134}" srcOrd="0" destOrd="0" presId="urn:microsoft.com/office/officeart/2008/layout/CaptionedPictures"/>
    <dgm:cxn modelId="{D7D83C87-18D8-44B2-BECD-531F054E60DC}" type="presOf" srcId="{E9560036-AD51-4110-8D97-2E6F7B5689FB}" destId="{B0D6DCA8-1F96-40DE-AFB1-87DCF7CE184B}" srcOrd="0" destOrd="0" presId="urn:microsoft.com/office/officeart/2008/layout/CaptionedPictures"/>
    <dgm:cxn modelId="{B0ACAE88-8E0F-4FB5-8D71-583763E031D4}" type="presOf" srcId="{93236AB3-8B42-4319-BCC1-6C0C92516206}" destId="{1EEF0151-8A0D-43B1-BE28-5A98110C2CDC}" srcOrd="0" destOrd="1" presId="urn:microsoft.com/office/officeart/2008/layout/CaptionedPictures"/>
    <dgm:cxn modelId="{4BA90B98-9E57-4D56-9EC5-FB4EB972942E}" srcId="{69E11EDA-4C9E-4057-8717-7B112BF2070A}" destId="{41A4ECE1-8238-4D70-B893-02DC3BEC0FE0}" srcOrd="4" destOrd="0" parTransId="{EAF68645-DA4C-495B-A71D-3271810DC1A6}" sibTransId="{F0E4B8A8-0EE7-4A17-8F28-41BE5CDB723C}"/>
    <dgm:cxn modelId="{75B908A2-08E3-454A-87B9-EDB9F7504B4A}" srcId="{DE9C9D97-767E-4626-93CA-489F50E86E70}" destId="{89CFAF6D-5838-4D2D-B294-C784D17783D5}" srcOrd="1" destOrd="0" parTransId="{9482F8F9-C79D-402E-8F73-F9C71E2B0E0B}" sibTransId="{DF2A17E5-8945-4482-9A2A-71D96FD3EA71}"/>
    <dgm:cxn modelId="{107DB5A4-738C-4E67-A841-3E44E530AAFB}" type="presOf" srcId="{CAEF8659-70B7-415B-B19B-2F855F3796A9}" destId="{44981FDF-FB0D-4ACF-8EE1-669E652A55D2}" srcOrd="0" destOrd="1" presId="urn:microsoft.com/office/officeart/2008/layout/CaptionedPictures"/>
    <dgm:cxn modelId="{CCBE8BB2-1765-4D33-AC27-6F4E905E4448}" srcId="{69E11EDA-4C9E-4057-8717-7B112BF2070A}" destId="{53F30944-C7B0-4E83-A54B-0871FD478AA8}" srcOrd="3" destOrd="0" parTransId="{1BDB5B4C-D8C9-44DF-8854-8CF82A2E467F}" sibTransId="{BBCB943B-4024-47D9-A5F2-F43E632F040B}"/>
    <dgm:cxn modelId="{949E38B4-D4A0-4D12-81F6-CB2747D35D89}" srcId="{E9560036-AD51-4110-8D97-2E6F7B5689FB}" destId="{4A33969D-7E32-4913-8398-4ED7E54AC10D}" srcOrd="0" destOrd="0" parTransId="{C4B6CBA0-DC83-4121-A811-A10DC44277B5}" sibTransId="{6457FBA6-BC44-48F1-B611-00F05B87F4CF}"/>
    <dgm:cxn modelId="{7123F2C2-EA1C-43B2-BDE9-3080F34BB93B}" srcId="{53F30944-C7B0-4E83-A54B-0871FD478AA8}" destId="{CAEF8659-70B7-415B-B19B-2F855F3796A9}" srcOrd="1" destOrd="0" parTransId="{2771ED7B-BFC8-4F62-AC97-9D2F002246DD}" sibTransId="{085D6075-636A-4B15-9B66-C69CB8B0C99D}"/>
    <dgm:cxn modelId="{93B244C3-5E24-471E-939A-308D944C9F94}" srcId="{69E11EDA-4C9E-4057-8717-7B112BF2070A}" destId="{DE9C9D97-767E-4626-93CA-489F50E86E70}" srcOrd="1" destOrd="0" parTransId="{0193D265-FD9B-49DB-86D7-947A00693817}" sibTransId="{B73E2AB9-FC4E-4A8E-9D94-5D7B226F1A74}"/>
    <dgm:cxn modelId="{273A1BC7-D942-482B-ACD3-020A751FBC79}" srcId="{69E11EDA-4C9E-4057-8717-7B112BF2070A}" destId="{E9560036-AD51-4110-8D97-2E6F7B5689FB}" srcOrd="2" destOrd="0" parTransId="{4F3E6E05-7CEF-4951-BCC2-DA6D5427FD34}" sibTransId="{5B8CAE4E-44AF-46B8-AA93-ADDC8F5FF4F2}"/>
    <dgm:cxn modelId="{04F2F5DD-0BC6-4974-BA84-F18BDEDCCCC1}" type="presOf" srcId="{D386ECCD-04B3-4CF9-AD10-84D73556E709}" destId="{3580EED1-2C0E-4319-B7A9-D545C979B540}" srcOrd="0" destOrd="0" presId="urn:microsoft.com/office/officeart/2008/layout/CaptionedPictures"/>
    <dgm:cxn modelId="{606BB3E5-C04E-4D05-AECF-5BEA28EC3EBF}" srcId="{E9560036-AD51-4110-8D97-2E6F7B5689FB}" destId="{93236AB3-8B42-4319-BCC1-6C0C92516206}" srcOrd="1" destOrd="0" parTransId="{454A4326-816F-486C-A83E-4AE3685D33D8}" sibTransId="{05227F00-923E-44D3-A623-88C703E9006C}"/>
    <dgm:cxn modelId="{F68A0AEF-6EC5-494C-B634-7BDDC045BA2C}" srcId="{DE9C9D97-767E-4626-93CA-489F50E86E70}" destId="{C67007F1-4005-42F9-B96F-A06AD1530163}" srcOrd="0" destOrd="0" parTransId="{5021B3F4-F134-48F2-B022-1DDD9D5412EB}" sibTransId="{7C6872AE-C430-47A8-9881-91EF8C12D8AF}"/>
    <dgm:cxn modelId="{B654DFF3-F392-453E-8F87-B711E28BDC3C}" srcId="{53F30944-C7B0-4E83-A54B-0871FD478AA8}" destId="{00ED58F5-649C-40DB-843C-10802D949477}" srcOrd="0" destOrd="0" parTransId="{C6428668-009B-43F3-9551-69E196BDFD8A}" sibTransId="{348ACB9C-04DE-413B-B93B-F3DCC9808B3B}"/>
    <dgm:cxn modelId="{9D8B45FD-2C1F-4C1B-B932-C8269BFD6B04}" type="presOf" srcId="{4A33969D-7E32-4913-8398-4ED7E54AC10D}" destId="{1EEF0151-8A0D-43B1-BE28-5A98110C2CDC}" srcOrd="0" destOrd="0" presId="urn:microsoft.com/office/officeart/2008/layout/CaptionedPictures"/>
    <dgm:cxn modelId="{7CE720AC-9151-44BC-A382-D3DAC6575371}" type="presParOf" srcId="{CA281CC9-C7BB-4934-B208-A27F4EF72BF0}" destId="{D88F5B40-34CD-4FF4-A7B5-EA2F5796F15F}" srcOrd="0" destOrd="0" presId="urn:microsoft.com/office/officeart/2008/layout/CaptionedPictures"/>
    <dgm:cxn modelId="{9038882C-679E-4A56-BD72-DC33EBE399C3}" type="presParOf" srcId="{D88F5B40-34CD-4FF4-A7B5-EA2F5796F15F}" destId="{E1CECD87-9E05-4186-A395-4DED6A7ED5D8}" srcOrd="0" destOrd="0" presId="urn:microsoft.com/office/officeart/2008/layout/CaptionedPictures"/>
    <dgm:cxn modelId="{B5701122-573A-4886-B3B2-DB8E0F468E1C}" type="presParOf" srcId="{D88F5B40-34CD-4FF4-A7B5-EA2F5796F15F}" destId="{929E54DC-5A86-4358-B16B-3AF09E3DE04B}" srcOrd="1" destOrd="0" presId="urn:microsoft.com/office/officeart/2008/layout/CaptionedPictures"/>
    <dgm:cxn modelId="{BA872B6C-7A8D-428A-A56F-FC013E69404F}" type="presParOf" srcId="{D88F5B40-34CD-4FF4-A7B5-EA2F5796F15F}" destId="{C57D6B03-ADC1-4F42-B8A0-1B02CDAB0598}" srcOrd="2" destOrd="0" presId="urn:microsoft.com/office/officeart/2008/layout/CaptionedPictures"/>
    <dgm:cxn modelId="{2996B07D-2D2B-418C-9609-2945F00D0485}" type="presParOf" srcId="{C57D6B03-ADC1-4F42-B8A0-1B02CDAB0598}" destId="{3580EED1-2C0E-4319-B7A9-D545C979B540}" srcOrd="0" destOrd="0" presId="urn:microsoft.com/office/officeart/2008/layout/CaptionedPictures"/>
    <dgm:cxn modelId="{BBF610A1-82D0-499D-BABB-362F8A125C07}" type="presParOf" srcId="{C57D6B03-ADC1-4F42-B8A0-1B02CDAB0598}" destId="{1333DAB3-4178-4ACD-B482-C8404FFF4D68}" srcOrd="1" destOrd="0" presId="urn:microsoft.com/office/officeart/2008/layout/CaptionedPictures"/>
    <dgm:cxn modelId="{ECB68797-2752-453B-B8FE-57D4ADFE979E}" type="presParOf" srcId="{CA281CC9-C7BB-4934-B208-A27F4EF72BF0}" destId="{33A742D0-9F74-4C29-9323-FC51053E19AA}" srcOrd="1" destOrd="0" presId="urn:microsoft.com/office/officeart/2008/layout/CaptionedPictures"/>
    <dgm:cxn modelId="{C7259195-71EC-4B34-9CB4-E0EDE7518D75}" type="presParOf" srcId="{CA281CC9-C7BB-4934-B208-A27F4EF72BF0}" destId="{BE22262C-4A8F-490B-9C48-C270E286B317}" srcOrd="2" destOrd="0" presId="urn:microsoft.com/office/officeart/2008/layout/CaptionedPictures"/>
    <dgm:cxn modelId="{3351F5C4-D72E-449D-BB4D-098FF3D215E2}" type="presParOf" srcId="{BE22262C-4A8F-490B-9C48-C270E286B317}" destId="{BFA328E9-5FB4-49EE-8F1C-8D37ABC67005}" srcOrd="0" destOrd="0" presId="urn:microsoft.com/office/officeart/2008/layout/CaptionedPictures"/>
    <dgm:cxn modelId="{B5341AD8-FEEB-436C-A365-2E3350C7E717}" type="presParOf" srcId="{BE22262C-4A8F-490B-9C48-C270E286B317}" destId="{9C69A18E-3219-4E25-9F18-6A80CD36E4FE}" srcOrd="1" destOrd="0" presId="urn:microsoft.com/office/officeart/2008/layout/CaptionedPictures"/>
    <dgm:cxn modelId="{201F3DC7-496F-4D71-8E59-1154A63DBC46}" type="presParOf" srcId="{BE22262C-4A8F-490B-9C48-C270E286B317}" destId="{DC982521-2E00-4FD8-B31E-FC5B892D5607}" srcOrd="2" destOrd="0" presId="urn:microsoft.com/office/officeart/2008/layout/CaptionedPictures"/>
    <dgm:cxn modelId="{25DDC277-990D-40AE-8A63-1B242EC83CFA}" type="presParOf" srcId="{DC982521-2E00-4FD8-B31E-FC5B892D5607}" destId="{7F7ABDEA-D969-41D4-81B6-932F26DDC8C4}" srcOrd="0" destOrd="0" presId="urn:microsoft.com/office/officeart/2008/layout/CaptionedPictures"/>
    <dgm:cxn modelId="{847C33D4-3797-439F-808B-54620CAE05F4}" type="presParOf" srcId="{DC982521-2E00-4FD8-B31E-FC5B892D5607}" destId="{AB08F2D4-350E-4F91-9101-5F3D97678134}" srcOrd="1" destOrd="0" presId="urn:microsoft.com/office/officeart/2008/layout/CaptionedPictures"/>
    <dgm:cxn modelId="{1800D9B5-C5F2-4F64-AA6B-E2130D89F74D}" type="presParOf" srcId="{CA281CC9-C7BB-4934-B208-A27F4EF72BF0}" destId="{5D1B05BD-9B38-44C1-BF67-0C5A4E7BAAD9}" srcOrd="3" destOrd="0" presId="urn:microsoft.com/office/officeart/2008/layout/CaptionedPictures"/>
    <dgm:cxn modelId="{3ABE52D0-C14D-48AD-B24C-598D53116BB8}" type="presParOf" srcId="{CA281CC9-C7BB-4934-B208-A27F4EF72BF0}" destId="{BD5E9163-A856-4BCE-B38B-6BD0310EF5F9}" srcOrd="4" destOrd="0" presId="urn:microsoft.com/office/officeart/2008/layout/CaptionedPictures"/>
    <dgm:cxn modelId="{68D0C436-25D0-4546-AB8B-C4C2C0D9939D}" type="presParOf" srcId="{BD5E9163-A856-4BCE-B38B-6BD0310EF5F9}" destId="{0D749F91-8C69-482F-8ED6-CAB3A8C65F7B}" srcOrd="0" destOrd="0" presId="urn:microsoft.com/office/officeart/2008/layout/CaptionedPictures"/>
    <dgm:cxn modelId="{45FBD107-8930-4B27-9EA4-BB1D5AD20298}" type="presParOf" srcId="{BD5E9163-A856-4BCE-B38B-6BD0310EF5F9}" destId="{9465A205-3427-4E9A-B99D-B81BAD40A040}" srcOrd="1" destOrd="0" presId="urn:microsoft.com/office/officeart/2008/layout/CaptionedPictures"/>
    <dgm:cxn modelId="{C707AF9E-C3CA-4449-803D-F27598A8FCFE}" type="presParOf" srcId="{BD5E9163-A856-4BCE-B38B-6BD0310EF5F9}" destId="{162D2BED-14DE-4B9E-8308-F28D196A7A15}" srcOrd="2" destOrd="0" presId="urn:microsoft.com/office/officeart/2008/layout/CaptionedPictures"/>
    <dgm:cxn modelId="{E52F3B6D-17C3-4379-B53E-618E804AE100}" type="presParOf" srcId="{162D2BED-14DE-4B9E-8308-F28D196A7A15}" destId="{1EEF0151-8A0D-43B1-BE28-5A98110C2CDC}" srcOrd="0" destOrd="0" presId="urn:microsoft.com/office/officeart/2008/layout/CaptionedPictures"/>
    <dgm:cxn modelId="{854CB8DF-A6EB-4059-895A-D2047BEEBA1E}" type="presParOf" srcId="{162D2BED-14DE-4B9E-8308-F28D196A7A15}" destId="{B0D6DCA8-1F96-40DE-AFB1-87DCF7CE184B}" srcOrd="1" destOrd="0" presId="urn:microsoft.com/office/officeart/2008/layout/CaptionedPictures"/>
    <dgm:cxn modelId="{81B9A810-EC70-4D8A-B18E-E4AF34FB1F45}" type="presParOf" srcId="{CA281CC9-C7BB-4934-B208-A27F4EF72BF0}" destId="{F35787CC-5313-452C-810A-EF67B48EF021}" srcOrd="5" destOrd="0" presId="urn:microsoft.com/office/officeart/2008/layout/CaptionedPictures"/>
    <dgm:cxn modelId="{AF6A4CC6-EBCB-49B6-82B3-57B61557D59E}" type="presParOf" srcId="{CA281CC9-C7BB-4934-B208-A27F4EF72BF0}" destId="{0C0F583A-7704-493C-B4EA-B3E406DCE979}" srcOrd="6" destOrd="0" presId="urn:microsoft.com/office/officeart/2008/layout/CaptionedPictures"/>
    <dgm:cxn modelId="{B02DDB76-BEF4-420E-A2BC-A43A1BB2DCDF}" type="presParOf" srcId="{0C0F583A-7704-493C-B4EA-B3E406DCE979}" destId="{D93016F3-F79B-4AFA-9B21-1BEA1146AB0F}" srcOrd="0" destOrd="0" presId="urn:microsoft.com/office/officeart/2008/layout/CaptionedPictures"/>
    <dgm:cxn modelId="{E906AB91-EB07-40DE-B364-993520C7C7E9}" type="presParOf" srcId="{0C0F583A-7704-493C-B4EA-B3E406DCE979}" destId="{E57C8060-89E0-470F-BAFA-C2D58E6382AC}" srcOrd="1" destOrd="0" presId="urn:microsoft.com/office/officeart/2008/layout/CaptionedPictures"/>
    <dgm:cxn modelId="{730910AD-4F94-4F2B-861A-577EE8E778FF}" type="presParOf" srcId="{0C0F583A-7704-493C-B4EA-B3E406DCE979}" destId="{D26253C5-1DFA-4636-8168-AB1AF8DFD255}" srcOrd="2" destOrd="0" presId="urn:microsoft.com/office/officeart/2008/layout/CaptionedPictures"/>
    <dgm:cxn modelId="{B23CDD63-F8D1-4243-8C9B-3F009DE0A983}" type="presParOf" srcId="{D26253C5-1DFA-4636-8168-AB1AF8DFD255}" destId="{44981FDF-FB0D-4ACF-8EE1-669E652A55D2}" srcOrd="0" destOrd="0" presId="urn:microsoft.com/office/officeart/2008/layout/CaptionedPictures"/>
    <dgm:cxn modelId="{FE75019C-A103-4E07-AA31-055B01C100A6}" type="presParOf" srcId="{D26253C5-1DFA-4636-8168-AB1AF8DFD255}" destId="{4EC16D4E-CC84-4ED8-883F-91D826FBB8CB}" srcOrd="1" destOrd="0" presId="urn:microsoft.com/office/officeart/2008/layout/CaptionedPictures"/>
    <dgm:cxn modelId="{46C45BC8-DA8D-497A-B477-AB4296957620}" type="presParOf" srcId="{CA281CC9-C7BB-4934-B208-A27F4EF72BF0}" destId="{89C82FA5-6500-4A04-9D63-548EB667A8B0}" srcOrd="7" destOrd="0" presId="urn:microsoft.com/office/officeart/2008/layout/CaptionedPictures"/>
    <dgm:cxn modelId="{F6B58250-D360-4001-92E9-65524382BE41}" type="presParOf" srcId="{CA281CC9-C7BB-4934-B208-A27F4EF72BF0}" destId="{E2A2CFAF-C2AE-4C9E-954E-C4997ED58FB6}" srcOrd="8" destOrd="0" presId="urn:microsoft.com/office/officeart/2008/layout/CaptionedPictures"/>
    <dgm:cxn modelId="{7C8610EB-C0F1-4856-A356-00ABFE579566}" type="presParOf" srcId="{E2A2CFAF-C2AE-4C9E-954E-C4997ED58FB6}" destId="{62CCE502-ABA8-45F9-81D4-2C5691F6D59F}" srcOrd="0" destOrd="0" presId="urn:microsoft.com/office/officeart/2008/layout/CaptionedPictures"/>
    <dgm:cxn modelId="{B861E0E4-478F-43B8-851B-21DD122C6B6D}" type="presParOf" srcId="{E2A2CFAF-C2AE-4C9E-954E-C4997ED58FB6}" destId="{C2BB08B8-C5A0-49CA-8E28-3A7270FA072F}" srcOrd="1" destOrd="0" presId="urn:microsoft.com/office/officeart/2008/layout/CaptionedPictures"/>
    <dgm:cxn modelId="{36777200-0BF4-4E8B-B4EC-9535A03A2299}" type="presParOf" srcId="{E2A2CFAF-C2AE-4C9E-954E-C4997ED58FB6}" destId="{9D739E58-274B-44B1-A023-3062FD2B13B5}" srcOrd="2" destOrd="0" presId="urn:microsoft.com/office/officeart/2008/layout/CaptionedPictures"/>
    <dgm:cxn modelId="{382A3C96-A516-4825-BE3E-D8FA074E83E0}" type="presParOf" srcId="{9D739E58-274B-44B1-A023-3062FD2B13B5}" destId="{2EB80F09-87F5-4830-8A90-F5BDC43EFB69}" srcOrd="0" destOrd="0" presId="urn:microsoft.com/office/officeart/2008/layout/CaptionedPictures"/>
    <dgm:cxn modelId="{3D1B65B7-4D82-480F-84A4-B6A88BD73B1E}" type="presParOf" srcId="{9D739E58-274B-44B1-A023-3062FD2B13B5}" destId="{FA5BB144-A1A9-487B-8D4F-26070131D261}" srcOrd="1" destOrd="0" presId="urn:microsoft.com/office/officeart/2008/layout/CaptionedPictures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CECD87-9E05-4186-A395-4DED6A7ED5D8}">
      <dsp:nvSpPr>
        <dsp:cNvPr id="0" name=""/>
        <dsp:cNvSpPr/>
      </dsp:nvSpPr>
      <dsp:spPr>
        <a:xfrm>
          <a:off x="990720" y="96760"/>
          <a:ext cx="1799545" cy="2117112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29E54DC-5A86-4358-B16B-3AF09E3DE04B}">
      <dsp:nvSpPr>
        <dsp:cNvPr id="0" name=""/>
        <dsp:cNvSpPr/>
      </dsp:nvSpPr>
      <dsp:spPr>
        <a:xfrm>
          <a:off x="1080697" y="181445"/>
          <a:ext cx="1619591" cy="137612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 t="-9000" b="-9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80EED1-2C0E-4319-B7A9-D545C979B540}">
      <dsp:nvSpPr>
        <dsp:cNvPr id="0" name=""/>
        <dsp:cNvSpPr/>
      </dsp:nvSpPr>
      <dsp:spPr>
        <a:xfrm>
          <a:off x="1080697" y="1769296"/>
          <a:ext cx="1619591" cy="3598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700" kern="1200" dirty="0"/>
            <a:t>ตำแหน่ง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700" kern="1200" dirty="0"/>
            <a:t>ประสบการณ์ การดำเนินงาน</a:t>
          </a:r>
        </a:p>
      </dsp:txBody>
      <dsp:txXfrm>
        <a:off x="1080697" y="1769296"/>
        <a:ext cx="1619591" cy="359892"/>
      </dsp:txXfrm>
    </dsp:sp>
    <dsp:sp modelId="{1333DAB3-4178-4ACD-B482-C8404FFF4D68}">
      <dsp:nvSpPr>
        <dsp:cNvPr id="0" name=""/>
        <dsp:cNvSpPr/>
      </dsp:nvSpPr>
      <dsp:spPr>
        <a:xfrm>
          <a:off x="1080697" y="1557568"/>
          <a:ext cx="1619591" cy="2117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800" kern="1200" dirty="0"/>
            <a:t>ชื่อ</a:t>
          </a:r>
          <a:r>
            <a:rPr lang="en-US" sz="800" kern="1200" dirty="0"/>
            <a:t>-</a:t>
          </a:r>
          <a:r>
            <a:rPr lang="th-TH" sz="800" kern="1200" dirty="0"/>
            <a:t>นามสกุล</a:t>
          </a:r>
        </a:p>
      </dsp:txBody>
      <dsp:txXfrm>
        <a:off x="1080697" y="1557568"/>
        <a:ext cx="1619591" cy="211728"/>
      </dsp:txXfrm>
    </dsp:sp>
    <dsp:sp modelId="{BFA328E9-5FB4-49EE-8F1C-8D37ABC67005}">
      <dsp:nvSpPr>
        <dsp:cNvPr id="0" name=""/>
        <dsp:cNvSpPr/>
      </dsp:nvSpPr>
      <dsp:spPr>
        <a:xfrm>
          <a:off x="3163674" y="96760"/>
          <a:ext cx="1799545" cy="2117112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C69A18E-3219-4E25-9F18-6A80CD36E4FE}">
      <dsp:nvSpPr>
        <dsp:cNvPr id="0" name=""/>
        <dsp:cNvSpPr/>
      </dsp:nvSpPr>
      <dsp:spPr>
        <a:xfrm>
          <a:off x="3253651" y="181445"/>
          <a:ext cx="1619591" cy="137612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 t="-9000" b="-9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F7ABDEA-D969-41D4-81B6-932F26DDC8C4}">
      <dsp:nvSpPr>
        <dsp:cNvPr id="0" name=""/>
        <dsp:cNvSpPr/>
      </dsp:nvSpPr>
      <dsp:spPr>
        <a:xfrm>
          <a:off x="3253651" y="1769296"/>
          <a:ext cx="1619591" cy="3598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700" kern="1200" dirty="0"/>
            <a:t>ตำแหน่ง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700" kern="1200" dirty="0"/>
            <a:t>ประสบการณ์ การดำเนินงาน</a:t>
          </a:r>
        </a:p>
      </dsp:txBody>
      <dsp:txXfrm>
        <a:off x="3253651" y="1769296"/>
        <a:ext cx="1619591" cy="359892"/>
      </dsp:txXfrm>
    </dsp:sp>
    <dsp:sp modelId="{AB08F2D4-350E-4F91-9101-5F3D97678134}">
      <dsp:nvSpPr>
        <dsp:cNvPr id="0" name=""/>
        <dsp:cNvSpPr/>
      </dsp:nvSpPr>
      <dsp:spPr>
        <a:xfrm>
          <a:off x="3253651" y="1557568"/>
          <a:ext cx="1619591" cy="2117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800" kern="1200" dirty="0"/>
            <a:t>ชื่อ</a:t>
          </a:r>
          <a:r>
            <a:rPr lang="en-US" sz="800" kern="1200" dirty="0"/>
            <a:t>-</a:t>
          </a:r>
          <a:r>
            <a:rPr lang="th-TH" sz="800" kern="1200" dirty="0"/>
            <a:t>นามสกุล</a:t>
          </a:r>
        </a:p>
      </dsp:txBody>
      <dsp:txXfrm>
        <a:off x="3253651" y="1557568"/>
        <a:ext cx="1619591" cy="211728"/>
      </dsp:txXfrm>
    </dsp:sp>
    <dsp:sp modelId="{0D749F91-8C69-482F-8ED6-CAB3A8C65F7B}">
      <dsp:nvSpPr>
        <dsp:cNvPr id="0" name=""/>
        <dsp:cNvSpPr/>
      </dsp:nvSpPr>
      <dsp:spPr>
        <a:xfrm>
          <a:off x="5336628" y="96760"/>
          <a:ext cx="1799545" cy="2117112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465A205-3427-4E9A-B99D-B81BAD40A040}">
      <dsp:nvSpPr>
        <dsp:cNvPr id="0" name=""/>
        <dsp:cNvSpPr/>
      </dsp:nvSpPr>
      <dsp:spPr>
        <a:xfrm>
          <a:off x="5426606" y="181445"/>
          <a:ext cx="1619591" cy="1376123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 t="-9000" b="-9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EEF0151-8A0D-43B1-BE28-5A98110C2CDC}">
      <dsp:nvSpPr>
        <dsp:cNvPr id="0" name=""/>
        <dsp:cNvSpPr/>
      </dsp:nvSpPr>
      <dsp:spPr>
        <a:xfrm>
          <a:off x="5426606" y="1769296"/>
          <a:ext cx="1619591" cy="3598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700" kern="1200" dirty="0"/>
            <a:t>ตำแหน่ง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700" kern="1200" dirty="0"/>
            <a:t>ประสบการณ์ การดำเนินงาน</a:t>
          </a:r>
        </a:p>
      </dsp:txBody>
      <dsp:txXfrm>
        <a:off x="5426606" y="1769296"/>
        <a:ext cx="1619591" cy="359892"/>
      </dsp:txXfrm>
    </dsp:sp>
    <dsp:sp modelId="{B0D6DCA8-1F96-40DE-AFB1-87DCF7CE184B}">
      <dsp:nvSpPr>
        <dsp:cNvPr id="0" name=""/>
        <dsp:cNvSpPr/>
      </dsp:nvSpPr>
      <dsp:spPr>
        <a:xfrm>
          <a:off x="5426606" y="1557568"/>
          <a:ext cx="1619591" cy="2117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800" kern="1200" dirty="0"/>
            <a:t>ชื่อ</a:t>
          </a:r>
          <a:r>
            <a:rPr lang="en-US" sz="800" kern="1200" dirty="0"/>
            <a:t>-</a:t>
          </a:r>
          <a:r>
            <a:rPr lang="th-TH" sz="800" kern="1200" dirty="0"/>
            <a:t>นามสกุล</a:t>
          </a:r>
        </a:p>
      </dsp:txBody>
      <dsp:txXfrm>
        <a:off x="5426606" y="1557568"/>
        <a:ext cx="1619591" cy="211728"/>
      </dsp:txXfrm>
    </dsp:sp>
    <dsp:sp modelId="{D93016F3-F79B-4AFA-9B21-1BEA1146AB0F}">
      <dsp:nvSpPr>
        <dsp:cNvPr id="0" name=""/>
        <dsp:cNvSpPr/>
      </dsp:nvSpPr>
      <dsp:spPr>
        <a:xfrm>
          <a:off x="2070125" y="2337300"/>
          <a:ext cx="1799545" cy="2117112"/>
        </a:xfrm>
        <a:prstGeom prst="rect">
          <a:avLst/>
        </a:prstGeom>
        <a:solidFill>
          <a:srgbClr val="00B050">
            <a:alpha val="40000"/>
          </a:srgbClr>
        </a:solidFill>
        <a:ln w="6350" cap="flat" cmpd="sng" algn="ctr">
          <a:solidFill>
            <a:srgbClr val="00B050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57C8060-89E0-470F-BAFA-C2D58E6382AC}">
      <dsp:nvSpPr>
        <dsp:cNvPr id="0" name=""/>
        <dsp:cNvSpPr/>
      </dsp:nvSpPr>
      <dsp:spPr>
        <a:xfrm>
          <a:off x="2167174" y="2478512"/>
          <a:ext cx="1619591" cy="1376123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 t="-9000" b="-9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4981FDF-FB0D-4ACF-8EE1-669E652A55D2}">
      <dsp:nvSpPr>
        <dsp:cNvPr id="0" name=""/>
        <dsp:cNvSpPr/>
      </dsp:nvSpPr>
      <dsp:spPr>
        <a:xfrm>
          <a:off x="2167174" y="4066363"/>
          <a:ext cx="1619591" cy="359892"/>
        </a:xfrm>
        <a:prstGeom prst="rect">
          <a:avLst/>
        </a:prstGeom>
        <a:solidFill>
          <a:srgbClr val="00B050"/>
        </a:solidFill>
        <a:ln w="12700" cap="flat" cmpd="sng" algn="ctr">
          <a:solidFill>
            <a:srgbClr val="00B05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700" kern="1200" dirty="0"/>
            <a:t>ที่ปรึกษา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700" kern="1200" dirty="0"/>
            <a:t>ประสบการณ์ การดำเนินงาน</a:t>
          </a:r>
        </a:p>
      </dsp:txBody>
      <dsp:txXfrm>
        <a:off x="2167174" y="4066363"/>
        <a:ext cx="1619591" cy="359892"/>
      </dsp:txXfrm>
    </dsp:sp>
    <dsp:sp modelId="{4EC16D4E-CC84-4ED8-883F-91D826FBB8CB}">
      <dsp:nvSpPr>
        <dsp:cNvPr id="0" name=""/>
        <dsp:cNvSpPr/>
      </dsp:nvSpPr>
      <dsp:spPr>
        <a:xfrm>
          <a:off x="2167174" y="3854635"/>
          <a:ext cx="1619591" cy="2117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800" kern="1200" dirty="0"/>
            <a:t>ชื่อ</a:t>
          </a:r>
          <a:r>
            <a:rPr lang="en-US" sz="800" kern="1200" dirty="0"/>
            <a:t>-</a:t>
          </a:r>
          <a:r>
            <a:rPr lang="th-TH" sz="800" kern="1200" dirty="0"/>
            <a:t>นามสกุล</a:t>
          </a:r>
        </a:p>
      </dsp:txBody>
      <dsp:txXfrm>
        <a:off x="2167174" y="3854635"/>
        <a:ext cx="1619591" cy="211728"/>
      </dsp:txXfrm>
    </dsp:sp>
    <dsp:sp modelId="{62CCE502-ABA8-45F9-81D4-2C5691F6D59F}">
      <dsp:nvSpPr>
        <dsp:cNvPr id="0" name=""/>
        <dsp:cNvSpPr/>
      </dsp:nvSpPr>
      <dsp:spPr>
        <a:xfrm>
          <a:off x="4250151" y="2393827"/>
          <a:ext cx="1799545" cy="2117112"/>
        </a:xfrm>
        <a:prstGeom prst="rect">
          <a:avLst/>
        </a:prstGeom>
        <a:solidFill>
          <a:srgbClr val="00B050">
            <a:alpha val="40000"/>
          </a:srgbClr>
        </a:solidFill>
        <a:ln w="6350" cap="flat" cmpd="sng" algn="ctr">
          <a:solidFill>
            <a:srgbClr val="00B050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2BB08B8-C5A0-49CA-8E28-3A7270FA072F}">
      <dsp:nvSpPr>
        <dsp:cNvPr id="0" name=""/>
        <dsp:cNvSpPr/>
      </dsp:nvSpPr>
      <dsp:spPr>
        <a:xfrm>
          <a:off x="4340129" y="2478512"/>
          <a:ext cx="1619591" cy="1376123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>
            <a:fillRect t="-9000" b="-9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EB80F09-87F5-4830-8A90-F5BDC43EFB69}">
      <dsp:nvSpPr>
        <dsp:cNvPr id="0" name=""/>
        <dsp:cNvSpPr/>
      </dsp:nvSpPr>
      <dsp:spPr>
        <a:xfrm>
          <a:off x="4340129" y="4066363"/>
          <a:ext cx="1619591" cy="359892"/>
        </a:xfrm>
        <a:prstGeom prst="rect">
          <a:avLst/>
        </a:prstGeom>
        <a:solidFill>
          <a:srgbClr val="00B050"/>
        </a:solidFill>
        <a:ln w="12700" cap="flat" cmpd="sng" algn="ctr">
          <a:solidFill>
            <a:srgbClr val="00B05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700" kern="1200" dirty="0"/>
            <a:t>ที่ปรึกษา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700" kern="1200"/>
            <a:t>ประสบการณ์ การดำเนินงาน</a:t>
          </a:r>
          <a:endParaRPr lang="th-TH" sz="700" kern="1200" dirty="0"/>
        </a:p>
      </dsp:txBody>
      <dsp:txXfrm>
        <a:off x="4340129" y="4066363"/>
        <a:ext cx="1619591" cy="359892"/>
      </dsp:txXfrm>
    </dsp:sp>
    <dsp:sp modelId="{FA5BB144-A1A9-487B-8D4F-26070131D261}">
      <dsp:nvSpPr>
        <dsp:cNvPr id="0" name=""/>
        <dsp:cNvSpPr/>
      </dsp:nvSpPr>
      <dsp:spPr>
        <a:xfrm>
          <a:off x="4340129" y="3854635"/>
          <a:ext cx="1619591" cy="2117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800" kern="1200" dirty="0"/>
            <a:t>ชื่อ-นามสกุล</a:t>
          </a:r>
        </a:p>
      </dsp:txBody>
      <dsp:txXfrm>
        <a:off x="4340129" y="3854635"/>
        <a:ext cx="1619591" cy="21172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CaptionedPictures">
  <dgm:title val=""/>
  <dgm:desc val=""/>
  <dgm:catLst>
    <dgm:cat type="picture" pri="5000"/>
    <dgm:cat type="pictureconvert" pri="5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Name0">
    <dgm:varLst>
      <dgm:chMax/>
      <dgm:chPref/>
      <dgm:dir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grDir" val="tR"/>
          <dgm:param type="off" val="c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" op="equ"/>
      <dgm:constr type="primFontSz" for="des" forName="Child" refType="primFontSz" refFor="des" refForName="Parent" op="lte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varLst>
          <dgm:chMax val="1"/>
          <dgm:chPref val="1"/>
        </dgm:varLst>
        <dgm:alg type="composite">
          <dgm:param type="ar" val="0.85"/>
        </dgm:alg>
        <dgm:shape xmlns:r="http://schemas.openxmlformats.org/officeDocument/2006/relationships" r:blip="">
          <dgm:adjLst/>
        </dgm:shape>
        <dgm:constrLst>
          <dgm:constr type="l" for="ch" forName="Accent" refType="w" fact="0"/>
          <dgm:constr type="t" for="ch" forName="Accent" refType="h" fact="0"/>
          <dgm:constr type="w" for="ch" forName="Accent" refType="w"/>
          <dgm:constr type="h" for="ch" forName="Accent" refType="h"/>
          <dgm:constr type="l" for="ch" forName="Image" refType="w" fact="0.05"/>
          <dgm:constr type="t" for="ch" forName="Image" refType="h" fact="0.04"/>
          <dgm:constr type="w" for="ch" forName="Image" refType="w" fact="0.9"/>
          <dgm:constr type="h" for="ch" forName="Image" refType="h" fact="0.65"/>
          <dgm:constr type="l" for="ch" forName="ChildComposite" refType="w" fact="0.05"/>
          <dgm:constr type="t" for="ch" forName="ChildComposite" refType="h" fact="0.69"/>
          <dgm:constr type="w" for="ch" forName="ChildComposite" refType="w" fact="0.9"/>
          <dgm:constr type="h" for="ch" forName="ChildComposite" refType="h" fact="0.27"/>
        </dgm:constrLst>
        <dgm:layoutNode name="Accent" styleLbl="trAlignAcc1">
          <dgm:varLst>
            <dgm:chMax val="0"/>
            <dgm:chPref val="0"/>
          </dgm:varLst>
          <dgm:alg type="sp"/>
          <dgm:shape xmlns:r="http://schemas.openxmlformats.org/officeDocument/2006/relationships" type="rect" r:blip="">
            <dgm:adjLst/>
          </dgm:shape>
          <dgm:presOf/>
        </dgm:layoutNode>
        <dgm:layoutNode name="Image" styleLbl="alignImgPlace1">
          <dgm:varLst>
            <dgm:chMax val="0"/>
            <dgm:chPref val="0"/>
          </dgm:varLst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Composite">
          <dgm:alg type="composite"/>
          <dgm:shape xmlns:r="http://schemas.openxmlformats.org/officeDocument/2006/relationships" r:blip="">
            <dgm:adjLst/>
          </dgm:shape>
          <dgm:choose name="Name4">
            <dgm:if name="Name5" axis="ch" ptType="node" func="cnt" op="gte" val="1">
              <dgm:constrLst>
                <dgm:constr type="l" for="ch" forName="Parent" refType="w" fact="0"/>
                <dgm:constr type="t" for="ch" forName="Parent" refType="h" fact="0"/>
                <dgm:constr type="w" for="ch" forName="Parent" refType="w"/>
                <dgm:constr type="h" for="ch" forName="Parent" refType="h" fact="0.3704"/>
                <dgm:constr type="l" for="ch" forName="Child" refType="w" fact="0"/>
                <dgm:constr type="t" for="ch" forName="Child" refType="h" fact="0.3704"/>
                <dgm:constr type="w" for="ch" forName="Child" refType="w"/>
                <dgm:constr type="h" for="ch" forName="Child" refType="h" fact="0.6296"/>
              </dgm:constrLst>
            </dgm:if>
            <dgm:else name="Name6">
              <dgm:constrLst>
                <dgm:constr type="l" for="ch" forName="Parent" refType="w" fact="0"/>
                <dgm:constr type="t" for="ch" forName="Parent" refType="h" fact="0"/>
                <dgm:constr type="w" for="ch" forName="Parent" refType="w"/>
                <dgm:constr type="h" for="ch" forName="Parent" refType="h"/>
                <dgm:constr type="l" for="ch" forName="Child" refType="w" fact="0"/>
                <dgm:constr type="t" for="ch" forName="Child" refType="h" fact="0"/>
                <dgm:constr type="w" for="ch" forName="Child" refType="w" fact="0"/>
                <dgm:constr type="h" for="ch" forName="Child" refType="h" fact="0"/>
              </dgm:constrLst>
            </dgm:else>
          </dgm:choose>
          <dgm:layoutNode name="Child" styleLbl="node1">
            <dgm:varLst>
              <dgm:chMax val="0"/>
              <dgm:chPref val="0"/>
              <dgm:bulletEnabled val="1"/>
            </dgm:varLst>
            <dgm:choose name="Name7">
              <dgm:if name="Name8" axis="ch" ptType="node" func="cnt" op="gt" val="1">
                <dgm:alg type="tx">
                  <dgm:param type="parTxLTRAlign" val="l"/>
                  <dgm:param type="parTxRTLAlign" val="r"/>
                  <dgm:param type="txAnchorVert" val="mid"/>
                  <dgm:param type="txAnchorVertCh" val="mid"/>
                </dgm:alg>
              </dgm:if>
              <dgm:else name="Name9">
                <dgm:alg type="tx">
                  <dgm:param type="parTxLTRAlign" val="ctr"/>
                  <dgm:param type="parTxRTLAlign" val="ctr"/>
                  <dgm:param type="shpTxLTRAlignCh" val="l"/>
                  <dgm:param type="shpTxRTLAlignCh" val="r"/>
                  <dgm:param type="txAnchorVert" val="mid"/>
                  <dgm:param type="txAnchorVertCh" val="mid"/>
                </dgm:alg>
              </dgm:else>
            </dgm:choose>
            <dgm:choose name="Name10">
              <dgm:if name="Name11" axis="ch" ptType="node" func="cnt" op="gte" val="1">
                <dgm:shape xmlns:r="http://schemas.openxmlformats.org/officeDocument/2006/relationships" type="rect" r:blip="">
                  <dgm:adjLst/>
                </dgm:shape>
              </dgm:if>
              <dgm:else name="Name12">
                <dgm:shape xmlns:r="http://schemas.openxmlformats.org/officeDocument/2006/relationships" type="rect" r:blip="" hideGeom="1">
                  <dgm:adjLst/>
                </dgm:shape>
              </dgm:else>
            </dgm:choose>
            <dgm:choose name="Name13">
              <dgm:if name="Name14" axis="ch" ptType="node" func="cnt" op="gte" val="1">
                <dgm:presOf axis="des" ptType="node"/>
              </dgm:if>
              <dgm:else name="Name15">
                <dgm:presOf/>
              </dgm:else>
            </dgm:choose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Parent" styleLbl="revTx">
            <dgm:varLst>
              <dgm:chMax val="1"/>
              <dgm:chPref val="0"/>
              <dgm:bulletEnabled val="1"/>
            </dgm:varLst>
            <dgm:alg type="tx">
              <dgm:param type="shpTxLTRAlignCh" val="ctr"/>
              <dgm:param type="txAnchorVert" val="mid"/>
            </dgm:alg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หัวกระดาษ 1">
            <a:extLst>
              <a:ext uri="{FF2B5EF4-FFF2-40B4-BE49-F238E27FC236}">
                <a16:creationId xmlns:a16="http://schemas.microsoft.com/office/drawing/2014/main" id="{579F40F2-3A21-4852-81DC-32D8F2F8E6C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ตัวแทนวันที่ 2">
            <a:extLst>
              <a:ext uri="{FF2B5EF4-FFF2-40B4-BE49-F238E27FC236}">
                <a16:creationId xmlns:a16="http://schemas.microsoft.com/office/drawing/2014/main" id="{6F364FAE-1948-42D5-9650-ADE0CC5F046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90F63C-C2D2-4E0D-96D4-646F2D2AFF21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4" name="ตัวแทนท้ายกระดาษ 3">
            <a:extLst>
              <a:ext uri="{FF2B5EF4-FFF2-40B4-BE49-F238E27FC236}">
                <a16:creationId xmlns:a16="http://schemas.microsoft.com/office/drawing/2014/main" id="{B5A3921E-A517-4C53-B7C9-3711317A004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ตัวแทนหมายเลขสไลด์ 4">
            <a:extLst>
              <a:ext uri="{FF2B5EF4-FFF2-40B4-BE49-F238E27FC236}">
                <a16:creationId xmlns:a16="http://schemas.microsoft.com/office/drawing/2014/main" id="{42B6C559-A5E1-4766-8B60-A800BC89126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AE57C6-B19E-4F1C-8B2C-352CD461BD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08726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6A31A6-B263-4B55-8843-E721D190B20F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4" name="ตัวแทนรูปบนสไลด์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ตัวแทน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ECF74E-F52C-42FA-B4AE-8FC9B30A9B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29848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25C6C59C-683E-409E-86F6-99C08FBA40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ชื่อเรื่องรอง 2">
            <a:extLst>
              <a:ext uri="{FF2B5EF4-FFF2-40B4-BE49-F238E27FC236}">
                <a16:creationId xmlns:a16="http://schemas.microsoft.com/office/drawing/2014/main" id="{7DE52F8B-28F9-4D67-A191-8737E45B15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h-TH"/>
              <a:t>คลิกเพื่อแก้ไขสไตล์ชื่อเรื่องรองต้นแบบ</a:t>
            </a:r>
            <a:endParaRPr lang="en-US"/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F565E573-FA83-4E3E-B04F-AED572F082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C0A5B-357A-4298-AC1E-CEC12251AE49}" type="datetime1">
              <a:rPr lang="en-US" smtClean="0"/>
              <a:t>11/10/2025</a:t>
            </a:fld>
            <a:endParaRPr lang="en-US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D8E1EFEF-CEF9-4229-9E5B-7226E1398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557544A0-8F78-4E6B-8842-1193230EC0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F7D5A-B778-4B60-B92C-92F4DC3FA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585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8C92E98D-4A7A-4458-94BE-44EA27426D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ข้อความแนวตั้ง 2">
            <a:extLst>
              <a:ext uri="{FF2B5EF4-FFF2-40B4-BE49-F238E27FC236}">
                <a16:creationId xmlns:a16="http://schemas.microsoft.com/office/drawing/2014/main" id="{FFA72C4C-7278-4F5E-AB50-8E276B2812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8E5D9470-52AD-4CBF-B8CD-BE8AFFFB75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7B84A-FB12-4046-89D4-1926233C36F1}" type="datetime1">
              <a:rPr lang="en-US" smtClean="0"/>
              <a:t>11/10/2025</a:t>
            </a:fld>
            <a:endParaRPr lang="en-US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8467C065-FCD6-4D24-88EB-2097BFFB5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8E61BE05-6F09-4AF7-A5AE-148780CFD9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F7D5A-B778-4B60-B92C-92F4DC3FA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3257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>
            <a:extLst>
              <a:ext uri="{FF2B5EF4-FFF2-40B4-BE49-F238E27FC236}">
                <a16:creationId xmlns:a16="http://schemas.microsoft.com/office/drawing/2014/main" id="{11B32651-E548-4CB6-BAC9-2490E09B0C8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ข้อความแนวตั้ง 2">
            <a:extLst>
              <a:ext uri="{FF2B5EF4-FFF2-40B4-BE49-F238E27FC236}">
                <a16:creationId xmlns:a16="http://schemas.microsoft.com/office/drawing/2014/main" id="{6CBF91F7-3919-4A40-AE86-3B397C57F7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4CFF11E7-562E-458A-B53C-BEDB97723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F5DE9-F8B0-4402-9A71-9071B5839D59}" type="datetime1">
              <a:rPr lang="en-US" smtClean="0"/>
              <a:t>11/10/2025</a:t>
            </a:fld>
            <a:endParaRPr lang="en-US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DDB6A244-53FF-451A-B44D-DB5D61C107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3B7FD465-8228-4C1D-A0DC-8FABA5C179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F7D5A-B778-4B60-B92C-92F4DC3FA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412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AB46904C-F556-4C2B-9EBB-9A4A740755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C4206D76-ED97-4F23-9B63-2F311B624E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1AE43FA3-DCF6-4DED-8771-6FCA14BB0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0B290-EFA6-4692-BD19-D805DCD99C92}" type="datetime1">
              <a:rPr lang="en-US" smtClean="0"/>
              <a:t>11/10/2025</a:t>
            </a:fld>
            <a:endParaRPr lang="en-US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DC970828-4F56-466F-A398-246DC1B198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5642CC10-191C-4549-9D05-A1BAF380B1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F7D5A-B778-4B60-B92C-92F4DC3FA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1347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402E60F8-0467-4835-BC0A-3E83A6D54E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DEC46076-1135-4448-9302-331EC3E060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23442F44-33B5-415C-8C83-BDA8036083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49869-4DA7-476A-9689-5593171D02D2}" type="datetime1">
              <a:rPr lang="en-US" smtClean="0"/>
              <a:t>11/10/2025</a:t>
            </a:fld>
            <a:endParaRPr lang="en-US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37C3A697-9D08-4FAD-A1DF-E73ED9C98F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B0C7F9CA-F88A-4559-99B1-B375A93C6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F7D5A-B778-4B60-B92C-92F4DC3FA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3847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4E74C91F-F005-4264-B29C-B6CDF755C2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3A6C024C-ED5E-4A7A-B718-4FF5C85EDF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4" name="ตัวแทนเนื้อหา 3">
            <a:extLst>
              <a:ext uri="{FF2B5EF4-FFF2-40B4-BE49-F238E27FC236}">
                <a16:creationId xmlns:a16="http://schemas.microsoft.com/office/drawing/2014/main" id="{66D35607-E9EF-4774-B9A5-AC72FCF58F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FE5FD473-B2B6-4D53-8F55-1EAA1AA39A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7161C-D537-4085-BFD7-99C09C41D98C}" type="datetime1">
              <a:rPr lang="en-US" smtClean="0"/>
              <a:t>11/10/2025</a:t>
            </a:fld>
            <a:endParaRPr lang="en-US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267C733D-BBF6-4830-B2EF-366D092E22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BAF3B60A-F96F-43AF-8BC1-D64A1B41EC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F7D5A-B778-4B60-B92C-92F4DC3FA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601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6D4C3A48-81E0-4D60-92A7-0679627FA7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C6EE9F07-95B2-46C0-A7C0-C5AE32D9C5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ตัวแทนเนื้อหา 3">
            <a:extLst>
              <a:ext uri="{FF2B5EF4-FFF2-40B4-BE49-F238E27FC236}">
                <a16:creationId xmlns:a16="http://schemas.microsoft.com/office/drawing/2014/main" id="{045348CB-2795-439D-BF78-022E4478C7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5" name="ตัวแทนข้อความ 4">
            <a:extLst>
              <a:ext uri="{FF2B5EF4-FFF2-40B4-BE49-F238E27FC236}">
                <a16:creationId xmlns:a16="http://schemas.microsoft.com/office/drawing/2014/main" id="{B92737C0-3AA3-4C1D-87A1-2619536F2B5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6" name="ตัวแทนเนื้อหา 5">
            <a:extLst>
              <a:ext uri="{FF2B5EF4-FFF2-40B4-BE49-F238E27FC236}">
                <a16:creationId xmlns:a16="http://schemas.microsoft.com/office/drawing/2014/main" id="{FD794EEB-A569-492B-9EEB-CCAEE83750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7" name="ตัวแทนวันที่ 6">
            <a:extLst>
              <a:ext uri="{FF2B5EF4-FFF2-40B4-BE49-F238E27FC236}">
                <a16:creationId xmlns:a16="http://schemas.microsoft.com/office/drawing/2014/main" id="{4CEF06BC-75D0-41B5-884B-D1E3BC083F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A3E7E-D021-4C57-9764-09F7EF71B029}" type="datetime1">
              <a:rPr lang="en-US" smtClean="0"/>
              <a:t>11/10/2025</a:t>
            </a:fld>
            <a:endParaRPr lang="en-US"/>
          </a:p>
        </p:txBody>
      </p:sp>
      <p:sp>
        <p:nvSpPr>
          <p:cNvPr id="8" name="ตัวแทนท้ายกระดาษ 7">
            <a:extLst>
              <a:ext uri="{FF2B5EF4-FFF2-40B4-BE49-F238E27FC236}">
                <a16:creationId xmlns:a16="http://schemas.microsoft.com/office/drawing/2014/main" id="{D0698085-DC40-468C-A021-B3BD80BAF3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ตัวแทนหมายเลขสไลด์ 8">
            <a:extLst>
              <a:ext uri="{FF2B5EF4-FFF2-40B4-BE49-F238E27FC236}">
                <a16:creationId xmlns:a16="http://schemas.microsoft.com/office/drawing/2014/main" id="{D2EB2586-B438-446F-830A-8428A3231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F7D5A-B778-4B60-B92C-92F4DC3FA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8297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12E939C5-8E35-490A-9D43-96E1EF4973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วันที่ 2">
            <a:extLst>
              <a:ext uri="{FF2B5EF4-FFF2-40B4-BE49-F238E27FC236}">
                <a16:creationId xmlns:a16="http://schemas.microsoft.com/office/drawing/2014/main" id="{47F6B13F-8C7F-4103-90AF-DADC44AAED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DB448-88C1-4C18-890A-0FE895F5B84E}" type="datetime1">
              <a:rPr lang="en-US" smtClean="0"/>
              <a:t>11/10/2025</a:t>
            </a:fld>
            <a:endParaRPr lang="en-US"/>
          </a:p>
        </p:txBody>
      </p:sp>
      <p:sp>
        <p:nvSpPr>
          <p:cNvPr id="4" name="ตัวแทนท้ายกระดาษ 3">
            <a:extLst>
              <a:ext uri="{FF2B5EF4-FFF2-40B4-BE49-F238E27FC236}">
                <a16:creationId xmlns:a16="http://schemas.microsoft.com/office/drawing/2014/main" id="{3FF37E9E-F85C-4484-8F30-B8CB24F5A0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ตัวแทนหมายเลขสไลด์ 4">
            <a:extLst>
              <a:ext uri="{FF2B5EF4-FFF2-40B4-BE49-F238E27FC236}">
                <a16:creationId xmlns:a16="http://schemas.microsoft.com/office/drawing/2014/main" id="{186615B8-B721-4745-AE04-0B0895CA2B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F7D5A-B778-4B60-B92C-92F4DC3FA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54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>
            <a:extLst>
              <a:ext uri="{FF2B5EF4-FFF2-40B4-BE49-F238E27FC236}">
                <a16:creationId xmlns:a16="http://schemas.microsoft.com/office/drawing/2014/main" id="{5E9E9E69-B826-4A1D-A2A0-8A5D84227C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3B657-73A1-4366-9C07-F5F969FF0C4E}" type="datetime1">
              <a:rPr lang="en-US" smtClean="0"/>
              <a:t>11/10/2025</a:t>
            </a:fld>
            <a:endParaRPr lang="en-US"/>
          </a:p>
        </p:txBody>
      </p:sp>
      <p:sp>
        <p:nvSpPr>
          <p:cNvPr id="3" name="ตัวแทนท้ายกระดาษ 2">
            <a:extLst>
              <a:ext uri="{FF2B5EF4-FFF2-40B4-BE49-F238E27FC236}">
                <a16:creationId xmlns:a16="http://schemas.microsoft.com/office/drawing/2014/main" id="{EEA712CD-863D-4B66-8FD9-06A287648F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2B456FFA-C103-4D21-A0FB-377F66DD8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F7D5A-B778-4B60-B92C-92F4DC3FA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092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AC257114-542B-491B-AA55-B8C885D015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2B822B74-8C46-4066-A45C-6CCCAFEE9E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4" name="ตัวแทนข้อความ 3">
            <a:extLst>
              <a:ext uri="{FF2B5EF4-FFF2-40B4-BE49-F238E27FC236}">
                <a16:creationId xmlns:a16="http://schemas.microsoft.com/office/drawing/2014/main" id="{7392492F-503D-4A6D-8ECE-C197492239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DE8B0360-AFD3-4CCC-ACDD-3E61AADF57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3A3EB-34CD-416E-B581-DF428BE97A85}" type="datetime1">
              <a:rPr lang="en-US" smtClean="0"/>
              <a:t>11/10/2025</a:t>
            </a:fld>
            <a:endParaRPr lang="en-US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52BB898E-8ED2-4F5C-8298-1193005A58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E82F2152-5B99-45E7-B13F-741F2883B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F7D5A-B778-4B60-B92C-92F4DC3FA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570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0FCA87DA-D99E-4E05-8DD9-90170F2476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รูปภาพ 2">
            <a:extLst>
              <a:ext uri="{FF2B5EF4-FFF2-40B4-BE49-F238E27FC236}">
                <a16:creationId xmlns:a16="http://schemas.microsoft.com/office/drawing/2014/main" id="{89C3B203-E406-46B1-A91C-60364C8ADE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ตัวแทนข้อความ 3">
            <a:extLst>
              <a:ext uri="{FF2B5EF4-FFF2-40B4-BE49-F238E27FC236}">
                <a16:creationId xmlns:a16="http://schemas.microsoft.com/office/drawing/2014/main" id="{6E616F6E-0358-42E0-BFCB-064D0D0853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C3647600-1281-406D-B050-96C7A7AE75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88C3D-D6D0-49BD-AE80-D1E8EB2E7D95}" type="datetime1">
              <a:rPr lang="en-US" smtClean="0"/>
              <a:t>11/10/2025</a:t>
            </a:fld>
            <a:endParaRPr lang="en-US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B878AAB8-64B5-406C-8EBD-B8E7036476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EB67D233-C8B8-4DC6-9469-9910E8C1A5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F7D5A-B778-4B60-B92C-92F4DC3FA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008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11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>
            <a:extLst>
              <a:ext uri="{FF2B5EF4-FFF2-40B4-BE49-F238E27FC236}">
                <a16:creationId xmlns:a16="http://schemas.microsoft.com/office/drawing/2014/main" id="{2D594630-A2D2-48B8-8942-46C1014142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0845BF8C-1906-4D75-A199-A1F1F1818D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51C8B9A0-532B-45F3-82FB-86B219C454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0692FB-0303-405E-B827-DDA130746166}" type="datetime1">
              <a:rPr lang="en-US" smtClean="0"/>
              <a:t>11/10/2025</a:t>
            </a:fld>
            <a:endParaRPr lang="en-US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B8377AA4-9BBD-4B7C-9D7F-F970BDB768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E429DD87-F8CA-405A-860A-2FF785D53E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6F7D5A-B778-4B60-B92C-92F4DC3FA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309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3.png"/><Relationship Id="rId7" Type="http://schemas.openxmlformats.org/officeDocument/2006/relationships/diagramQuickStyle" Target="../diagrams/quickStyle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4.png"/><Relationship Id="rId9" Type="http://schemas.microsoft.com/office/2007/relationships/diagramDrawing" Target="../diagrams/drawin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สี่เหลี่ยมผืนผ้า 4">
            <a:extLst>
              <a:ext uri="{FF2B5EF4-FFF2-40B4-BE49-F238E27FC236}">
                <a16:creationId xmlns:a16="http://schemas.microsoft.com/office/drawing/2014/main" id="{A8F00A59-D959-4C2A-922D-0991A0BD6271}"/>
              </a:ext>
            </a:extLst>
          </p:cNvPr>
          <p:cNvSpPr/>
          <p:nvPr/>
        </p:nvSpPr>
        <p:spPr>
          <a:xfrm>
            <a:off x="-22296" y="-18930"/>
            <a:ext cx="8572738" cy="908991"/>
          </a:xfrm>
          <a:prstGeom prst="rect">
            <a:avLst/>
          </a:prstGeom>
          <a:solidFill>
            <a:srgbClr val="1285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9" name="กล่องข้อความ 8">
            <a:extLst>
              <a:ext uri="{FF2B5EF4-FFF2-40B4-BE49-F238E27FC236}">
                <a16:creationId xmlns:a16="http://schemas.microsoft.com/office/drawing/2014/main" id="{0B4B949D-351A-42CB-9AD8-D27C7A969C61}"/>
              </a:ext>
            </a:extLst>
          </p:cNvPr>
          <p:cNvSpPr txBox="1"/>
          <p:nvPr/>
        </p:nvSpPr>
        <p:spPr>
          <a:xfrm>
            <a:off x="267630" y="1"/>
            <a:ext cx="51217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70" latinLnBrk="1"/>
            <a:r>
              <a:rPr lang="en-US" sz="48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anose="020B0500040200020003" pitchFamily="34" charset="-34"/>
                <a:cs typeface="TH Sarabun New" panose="020B0500040200020003" pitchFamily="34" charset="-34"/>
              </a:rPr>
              <a:t>Project Title &amp; Applicant</a:t>
            </a:r>
          </a:p>
        </p:txBody>
      </p:sp>
      <p:sp>
        <p:nvSpPr>
          <p:cNvPr id="8" name="กล่องข้อความ 7">
            <a:extLst>
              <a:ext uri="{FF2B5EF4-FFF2-40B4-BE49-F238E27FC236}">
                <a16:creationId xmlns:a16="http://schemas.microsoft.com/office/drawing/2014/main" id="{116EF6F4-D253-472F-A413-E1D1F02CDBE9}"/>
              </a:ext>
            </a:extLst>
          </p:cNvPr>
          <p:cNvSpPr txBox="1"/>
          <p:nvPr/>
        </p:nvSpPr>
        <p:spPr>
          <a:xfrm>
            <a:off x="5165559" y="1749953"/>
            <a:ext cx="672637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60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.......... ชื่อโครงการ ..........</a:t>
            </a:r>
          </a:p>
        </p:txBody>
      </p:sp>
      <p:sp>
        <p:nvSpPr>
          <p:cNvPr id="11" name="กล่องข้อความ 10">
            <a:extLst>
              <a:ext uri="{FF2B5EF4-FFF2-40B4-BE49-F238E27FC236}">
                <a16:creationId xmlns:a16="http://schemas.microsoft.com/office/drawing/2014/main" id="{A5D3AFF7-1852-40A4-8097-25FD8FF18BC5}"/>
              </a:ext>
            </a:extLst>
          </p:cNvPr>
          <p:cNvSpPr txBox="1"/>
          <p:nvPr/>
        </p:nvSpPr>
        <p:spPr>
          <a:xfrm>
            <a:off x="5165559" y="5427358"/>
            <a:ext cx="672637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36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ผู้เสนอโครงการ</a:t>
            </a:r>
            <a:r>
              <a:rPr lang="en-US" sz="36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:</a:t>
            </a:r>
            <a:r>
              <a:rPr lang="th-TH" sz="36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lang="th-TH" sz="3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................................</a:t>
            </a:r>
          </a:p>
          <a:p>
            <a:r>
              <a:rPr lang="en-US" sz="36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TED Fellow: </a:t>
            </a:r>
            <a:r>
              <a:rPr lang="th-TH" sz="32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เขตอุตสาหกรรมซอฟต์แวร์ประเทศไทย</a:t>
            </a:r>
            <a:endParaRPr lang="en-US" sz="36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E507289-A143-AF23-87AB-65967650D4A5}"/>
              </a:ext>
            </a:extLst>
          </p:cNvPr>
          <p:cNvSpPr/>
          <p:nvPr/>
        </p:nvSpPr>
        <p:spPr>
          <a:xfrm>
            <a:off x="300068" y="1219200"/>
            <a:ext cx="4560690" cy="54084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D241FF2-E002-067E-C035-13157C0FDAE7}"/>
              </a:ext>
            </a:extLst>
          </p:cNvPr>
          <p:cNvSpPr txBox="1"/>
          <p:nvPr/>
        </p:nvSpPr>
        <p:spPr>
          <a:xfrm>
            <a:off x="832631" y="2892391"/>
            <a:ext cx="349717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3200" i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รูปภาพ </a:t>
            </a:r>
          </a:p>
          <a:p>
            <a:pPr algn="ctr"/>
            <a:r>
              <a:rPr lang="th-TH" sz="3200" i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ผลิตภัณฑ์</a:t>
            </a:r>
            <a:r>
              <a:rPr lang="en-US" sz="3200" i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/</a:t>
            </a:r>
            <a:r>
              <a:rPr lang="th-TH" sz="3200" i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บริการ</a:t>
            </a:r>
          </a:p>
          <a:p>
            <a:pPr algn="ctr"/>
            <a:r>
              <a:rPr lang="th-TH" sz="3200" i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หรือโลโก้ หรือภาพที่สื่อสารถึงเทคโนโลยี.....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62C47487-7AC7-086D-9F09-5ABA2C7876BC}"/>
              </a:ext>
            </a:extLst>
          </p:cNvPr>
          <p:cNvGrpSpPr/>
          <p:nvPr/>
        </p:nvGrpSpPr>
        <p:grpSpPr>
          <a:xfrm>
            <a:off x="8728980" y="-35649"/>
            <a:ext cx="3356340" cy="876024"/>
            <a:chOff x="8767080" y="-18930"/>
            <a:chExt cx="3356340" cy="876024"/>
          </a:xfrm>
        </p:grpSpPr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C6CD15C7-712D-8CB9-ADBF-175D91072EE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767080" y="-18930"/>
              <a:ext cx="755405" cy="876024"/>
            </a:xfrm>
            <a:prstGeom prst="rect">
              <a:avLst/>
            </a:prstGeom>
          </p:spPr>
        </p:pic>
        <p:pic>
          <p:nvPicPr>
            <p:cNvPr id="14" name="Picture 13" descr="A green arrows on a black background&#10;&#10;Description automatically generated">
              <a:extLst>
                <a:ext uri="{FF2B5EF4-FFF2-40B4-BE49-F238E27FC236}">
                  <a16:creationId xmlns:a16="http://schemas.microsoft.com/office/drawing/2014/main" id="{A030DDA9-5DEE-3604-D1DD-D85340B736E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388" t="15333" r="4136" b="30338"/>
            <a:stretch/>
          </p:blipFill>
          <p:spPr>
            <a:xfrm>
              <a:off x="9607651" y="185265"/>
              <a:ext cx="1298441" cy="628274"/>
            </a:xfrm>
            <a:prstGeom prst="rect">
              <a:avLst/>
            </a:prstGeom>
          </p:spPr>
        </p:pic>
        <p:pic>
          <p:nvPicPr>
            <p:cNvPr id="18" name="Picture 17" descr="A black and green logo&#10;&#10;Description automatically generated">
              <a:extLst>
                <a:ext uri="{FF2B5EF4-FFF2-40B4-BE49-F238E27FC236}">
                  <a16:creationId xmlns:a16="http://schemas.microsoft.com/office/drawing/2014/main" id="{E6710198-B13A-20AD-F44D-828BA51E842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260" r="4142"/>
            <a:stretch/>
          </p:blipFill>
          <p:spPr>
            <a:xfrm>
              <a:off x="10906092" y="185265"/>
              <a:ext cx="1217328" cy="648933"/>
            </a:xfrm>
            <a:prstGeom prst="rect">
              <a:avLst/>
            </a:prstGeom>
          </p:spPr>
        </p:pic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D595A54F-F243-588A-36FA-BDC48CFA18B1}"/>
              </a:ext>
            </a:extLst>
          </p:cNvPr>
          <p:cNvSpPr txBox="1"/>
          <p:nvPr/>
        </p:nvSpPr>
        <p:spPr>
          <a:xfrm>
            <a:off x="5254133" y="2969520"/>
            <a:ext cx="6105236" cy="1046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h-TH" sz="4400" b="1" dirty="0">
                <a:solidFill>
                  <a:srgbClr val="FF0000"/>
                </a:solidFill>
                <a:latin typeface="Sarabun"/>
                <a:ea typeface="Sarabun"/>
                <a:cs typeface="Sarabun"/>
                <a:sym typeface="Sarabun"/>
              </a:rPr>
              <a:t>ชื่อสินค้า</a:t>
            </a:r>
            <a:r>
              <a:rPr lang="en-US" sz="4400" b="1" dirty="0">
                <a:solidFill>
                  <a:schemeClr val="dk1"/>
                </a:solidFill>
                <a:latin typeface="Sarabun"/>
                <a:ea typeface="Sarabun"/>
                <a:cs typeface="Sarabun"/>
                <a:sym typeface="Sarabun"/>
              </a:rPr>
              <a:t>: </a:t>
            </a:r>
            <a:r>
              <a:rPr lang="en-US" sz="4400" b="1" dirty="0">
                <a:solidFill>
                  <a:srgbClr val="0033CC"/>
                </a:solidFill>
                <a:latin typeface="Sarabun"/>
                <a:ea typeface="Sarabun"/>
                <a:cs typeface="Sarabun"/>
                <a:sym typeface="Sarabun"/>
              </a:rPr>
              <a:t>7words</a:t>
            </a:r>
            <a:endParaRPr lang="en-US" dirty="0">
              <a:solidFill>
                <a:srgbClr val="0033CC"/>
              </a:solidFill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h-TH" sz="1800" b="1" dirty="0">
                <a:solidFill>
                  <a:srgbClr val="0000CC"/>
                </a:solidFill>
                <a:latin typeface="Sarabun"/>
                <a:ea typeface="Sarabun"/>
                <a:cs typeface="Sarabun"/>
                <a:sym typeface="Sarabun"/>
              </a:rPr>
              <a:t>เช่น </a:t>
            </a:r>
            <a:r>
              <a:rPr lang="en-US" sz="1800" b="1" dirty="0">
                <a:solidFill>
                  <a:srgbClr val="FF0000"/>
                </a:solidFill>
                <a:latin typeface="Sarabun"/>
                <a:ea typeface="Sarabun"/>
                <a:cs typeface="Sarabun"/>
                <a:sym typeface="Sarabun"/>
              </a:rPr>
              <a:t>Smart Fellow</a:t>
            </a:r>
            <a:r>
              <a:rPr lang="en-US" sz="1800" b="1" dirty="0">
                <a:solidFill>
                  <a:srgbClr val="0000CC"/>
                </a:solidFill>
                <a:latin typeface="Sarabun"/>
                <a:ea typeface="Sarabun"/>
                <a:cs typeface="Sarabun"/>
                <a:sym typeface="Sarabun"/>
              </a:rPr>
              <a:t>: </a:t>
            </a:r>
            <a:r>
              <a:rPr lang="th-TH" sz="1800" b="1" dirty="0">
                <a:solidFill>
                  <a:srgbClr val="0000CC"/>
                </a:solidFill>
                <a:latin typeface="Sarabun"/>
                <a:ea typeface="Sarabun"/>
                <a:cs typeface="Sarabun"/>
                <a:sym typeface="Sarabun"/>
              </a:rPr>
              <a:t>ผู้ช่วยอัจฉริยะบริหารจัดการธุรกิจดิจิทัล</a:t>
            </a:r>
            <a:endParaRPr lang="th-TH" sz="4400" b="1" dirty="0">
              <a:solidFill>
                <a:srgbClr val="0000CC"/>
              </a:solidFill>
              <a:latin typeface="Sarabun"/>
              <a:ea typeface="Sarabun"/>
              <a:cs typeface="Sarabun"/>
              <a:sym typeface="Sarabun"/>
            </a:endParaRPr>
          </a:p>
        </p:txBody>
      </p:sp>
    </p:spTree>
    <p:extLst>
      <p:ext uri="{BB962C8B-B14F-4D97-AF65-F5344CB8AC3E}">
        <p14:creationId xmlns:p14="http://schemas.microsoft.com/office/powerpoint/2010/main" val="36970400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กล่องข้อความ 8">
            <a:extLst>
              <a:ext uri="{FF2B5EF4-FFF2-40B4-BE49-F238E27FC236}">
                <a16:creationId xmlns:a16="http://schemas.microsoft.com/office/drawing/2014/main" id="{FFC05304-7378-490D-AC98-1CCE74272D2E}"/>
              </a:ext>
            </a:extLst>
          </p:cNvPr>
          <p:cNvSpPr txBox="1"/>
          <p:nvPr/>
        </p:nvSpPr>
        <p:spPr>
          <a:xfrm>
            <a:off x="3493542" y="2244060"/>
            <a:ext cx="5204915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219170" latinLnBrk="1"/>
            <a:r>
              <a:rPr lang="en-US" sz="88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anose="020B0500040200020003" pitchFamily="34" charset="-34"/>
                <a:cs typeface="TH Sarabun New" panose="020B0500040200020003" pitchFamily="34" charset="-34"/>
              </a:rPr>
              <a:t>THANK YOU</a:t>
            </a:r>
          </a:p>
          <a:p>
            <a:pPr algn="ctr" defTabSz="1219170" latinLnBrk="1"/>
            <a:r>
              <a:rPr lang="en-US" sz="6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anose="020B0500040200020003" pitchFamily="34" charset="-34"/>
                <a:cs typeface="TH Sarabun New" panose="020B0500040200020003" pitchFamily="34" charset="-34"/>
              </a:rPr>
              <a:t>Q&amp;A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DC4592A-0D10-D99A-5331-E2B7F5952781}"/>
              </a:ext>
            </a:extLst>
          </p:cNvPr>
          <p:cNvSpPr txBox="1"/>
          <p:nvPr/>
        </p:nvSpPr>
        <p:spPr>
          <a:xfrm>
            <a:off x="3048718" y="4849065"/>
            <a:ext cx="609456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rgbClr val="0000CC"/>
                </a:solidFill>
                <a:latin typeface="Sarabun"/>
                <a:ea typeface="Sarabun"/>
                <a:cs typeface="Sarabun"/>
                <a:sym typeface="Sarabun"/>
              </a:rPr>
              <a:t>+ Contact </a:t>
            </a:r>
            <a:r>
              <a:rPr lang="th-TH" sz="1800" b="1" dirty="0">
                <a:solidFill>
                  <a:srgbClr val="0000CC"/>
                </a:solidFill>
                <a:latin typeface="Sarabun"/>
                <a:ea typeface="Sarabun"/>
                <a:cs typeface="Sarabun"/>
                <a:sym typeface="Sarabun"/>
              </a:rPr>
              <a:t>ทุกช่องทาง</a:t>
            </a:r>
            <a:endParaRPr lang="th-TH" sz="4400" b="1" dirty="0">
              <a:solidFill>
                <a:srgbClr val="0000CC"/>
              </a:solidFill>
              <a:latin typeface="Sarabun"/>
              <a:ea typeface="Sarabun"/>
              <a:cs typeface="Sarabun"/>
              <a:sym typeface="Sarabun"/>
            </a:endParaRPr>
          </a:p>
        </p:txBody>
      </p:sp>
    </p:spTree>
    <p:extLst>
      <p:ext uri="{BB962C8B-B14F-4D97-AF65-F5344CB8AC3E}">
        <p14:creationId xmlns:p14="http://schemas.microsoft.com/office/powerpoint/2010/main" val="38849404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กล่องข้อความ 8">
            <a:extLst>
              <a:ext uri="{FF2B5EF4-FFF2-40B4-BE49-F238E27FC236}">
                <a16:creationId xmlns:a16="http://schemas.microsoft.com/office/drawing/2014/main" id="{FFC05304-7378-490D-AC98-1CCE74272D2E}"/>
              </a:ext>
            </a:extLst>
          </p:cNvPr>
          <p:cNvSpPr txBox="1"/>
          <p:nvPr/>
        </p:nvSpPr>
        <p:spPr>
          <a:xfrm>
            <a:off x="3493542" y="2705725"/>
            <a:ext cx="52049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121917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BACKUP SLIDES</a:t>
            </a:r>
            <a:endParaRPr kumimoji="0" lang="en-US" sz="4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1411670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สี่เหลี่ยมผืนผ้า 4">
            <a:extLst>
              <a:ext uri="{FF2B5EF4-FFF2-40B4-BE49-F238E27FC236}">
                <a16:creationId xmlns:a16="http://schemas.microsoft.com/office/drawing/2014/main" id="{90E056D4-60FC-4222-B292-B56A7F167617}"/>
              </a:ext>
            </a:extLst>
          </p:cNvPr>
          <p:cNvSpPr/>
          <p:nvPr/>
        </p:nvSpPr>
        <p:spPr>
          <a:xfrm>
            <a:off x="0" y="-1"/>
            <a:ext cx="12192000" cy="908991"/>
          </a:xfrm>
          <a:prstGeom prst="rect">
            <a:avLst/>
          </a:prstGeom>
          <a:solidFill>
            <a:srgbClr val="FF99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กล่องข้อความ 8">
            <a:extLst>
              <a:ext uri="{FF2B5EF4-FFF2-40B4-BE49-F238E27FC236}">
                <a16:creationId xmlns:a16="http://schemas.microsoft.com/office/drawing/2014/main" id="{D71A386D-ED7F-4EF4-9623-DEFF3D6D2995}"/>
              </a:ext>
            </a:extLst>
          </p:cNvPr>
          <p:cNvSpPr txBox="1"/>
          <p:nvPr/>
        </p:nvSpPr>
        <p:spPr>
          <a:xfrm>
            <a:off x="267630" y="1"/>
            <a:ext cx="87557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70" latinLnBrk="1"/>
            <a:r>
              <a:rPr lang="en-US" sz="48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Reference</a:t>
            </a:r>
          </a:p>
        </p:txBody>
      </p:sp>
      <p:sp>
        <p:nvSpPr>
          <p:cNvPr id="10" name="กล่องข้อความ 9">
            <a:extLst>
              <a:ext uri="{FF2B5EF4-FFF2-40B4-BE49-F238E27FC236}">
                <a16:creationId xmlns:a16="http://schemas.microsoft.com/office/drawing/2014/main" id="{B9EB87FC-E44A-446F-B4A7-CA99F9F817AC}"/>
              </a:ext>
            </a:extLst>
          </p:cNvPr>
          <p:cNvSpPr txBox="1"/>
          <p:nvPr/>
        </p:nvSpPr>
        <p:spPr>
          <a:xfrm>
            <a:off x="267630" y="1173080"/>
            <a:ext cx="1166113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th-TH" sz="3200" i="1" spc="-2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แนบข้อมูลเพิ่มเติมเพื่อใช้ประกอบการอธิบายหรือชี้แจงต่อคณะกรรมการ</a:t>
            </a:r>
            <a:endParaRPr lang="en-US" sz="3200" i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0863208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สี่เหลี่ยมผืนผ้า 4">
            <a:extLst>
              <a:ext uri="{FF2B5EF4-FFF2-40B4-BE49-F238E27FC236}">
                <a16:creationId xmlns:a16="http://schemas.microsoft.com/office/drawing/2014/main" id="{055441F3-AAD0-7ADF-BA7B-CE892C33FFF2}"/>
              </a:ext>
            </a:extLst>
          </p:cNvPr>
          <p:cNvSpPr/>
          <p:nvPr/>
        </p:nvSpPr>
        <p:spPr>
          <a:xfrm>
            <a:off x="-22296" y="-18930"/>
            <a:ext cx="8572738" cy="908991"/>
          </a:xfrm>
          <a:prstGeom prst="rect">
            <a:avLst/>
          </a:prstGeom>
          <a:solidFill>
            <a:srgbClr val="1285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9" name="กล่องข้อความ 8">
            <a:extLst>
              <a:ext uri="{FF2B5EF4-FFF2-40B4-BE49-F238E27FC236}">
                <a16:creationId xmlns:a16="http://schemas.microsoft.com/office/drawing/2014/main" id="{CB84ADBD-1050-40ED-84A2-ECF271ECC33D}"/>
              </a:ext>
            </a:extLst>
          </p:cNvPr>
          <p:cNvSpPr txBox="1"/>
          <p:nvPr/>
        </p:nvSpPr>
        <p:spPr>
          <a:xfrm>
            <a:off x="267630" y="1"/>
            <a:ext cx="74971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70" latinLnBrk="1"/>
            <a:r>
              <a:rPr lang="en-US" sz="48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anose="020B0500040200020003" pitchFamily="34" charset="-34"/>
                <a:cs typeface="TH Sarabun New" panose="020B0500040200020003" pitchFamily="34" charset="-34"/>
              </a:rPr>
              <a:t>Problem / Pain Point</a:t>
            </a:r>
          </a:p>
        </p:txBody>
      </p:sp>
      <p:sp>
        <p:nvSpPr>
          <p:cNvPr id="10" name="กล่องข้อความ 9">
            <a:extLst>
              <a:ext uri="{FF2B5EF4-FFF2-40B4-BE49-F238E27FC236}">
                <a16:creationId xmlns:a16="http://schemas.microsoft.com/office/drawing/2014/main" id="{24BE5E4B-7138-4E17-977A-0F0DB95C138C}"/>
              </a:ext>
            </a:extLst>
          </p:cNvPr>
          <p:cNvSpPr txBox="1"/>
          <p:nvPr/>
        </p:nvSpPr>
        <p:spPr>
          <a:xfrm>
            <a:off x="267630" y="1173080"/>
            <a:ext cx="1166113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th-TH" sz="3200" i="1" spc="-2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เล่าถึงปัญหาหรือการมองเห็นถึงโอกาสทางธุรกิจที่ทำให้เกิดโครงการนี้</a:t>
            </a:r>
            <a:endParaRPr lang="en-US" sz="3200" i="1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648A5B90-6011-6700-1968-66054CFC24F5}"/>
              </a:ext>
            </a:extLst>
          </p:cNvPr>
          <p:cNvGrpSpPr/>
          <p:nvPr/>
        </p:nvGrpSpPr>
        <p:grpSpPr>
          <a:xfrm>
            <a:off x="8728980" y="-35649"/>
            <a:ext cx="3356340" cy="876024"/>
            <a:chOff x="8767080" y="-18930"/>
            <a:chExt cx="3356340" cy="876024"/>
          </a:xfrm>
        </p:grpSpPr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E4124038-2B96-6542-5D12-EE04A0DEF0F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767080" y="-18930"/>
              <a:ext cx="755405" cy="876024"/>
            </a:xfrm>
            <a:prstGeom prst="rect">
              <a:avLst/>
            </a:prstGeom>
          </p:spPr>
        </p:pic>
        <p:pic>
          <p:nvPicPr>
            <p:cNvPr id="14" name="Picture 13" descr="A green arrows on a black background&#10;&#10;Description automatically generated">
              <a:extLst>
                <a:ext uri="{FF2B5EF4-FFF2-40B4-BE49-F238E27FC236}">
                  <a16:creationId xmlns:a16="http://schemas.microsoft.com/office/drawing/2014/main" id="{D275C78C-8325-2286-34F7-ABACF5849D1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388" t="15333" r="4136" b="30338"/>
            <a:stretch/>
          </p:blipFill>
          <p:spPr>
            <a:xfrm>
              <a:off x="9607651" y="185265"/>
              <a:ext cx="1298441" cy="628274"/>
            </a:xfrm>
            <a:prstGeom prst="rect">
              <a:avLst/>
            </a:prstGeom>
          </p:spPr>
        </p:pic>
        <p:pic>
          <p:nvPicPr>
            <p:cNvPr id="15" name="Picture 14" descr="A black and green logo&#10;&#10;Description automatically generated">
              <a:extLst>
                <a:ext uri="{FF2B5EF4-FFF2-40B4-BE49-F238E27FC236}">
                  <a16:creationId xmlns:a16="http://schemas.microsoft.com/office/drawing/2014/main" id="{DC1FBA26-7CCF-A148-4235-433FD53ADDD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260" r="4142"/>
            <a:stretch/>
          </p:blipFill>
          <p:spPr>
            <a:xfrm>
              <a:off x="10906092" y="185265"/>
              <a:ext cx="1217328" cy="648933"/>
            </a:xfrm>
            <a:prstGeom prst="rect">
              <a:avLst/>
            </a:prstGeom>
          </p:spPr>
        </p:pic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3B71321E-E31B-899C-10B5-61C43C31F64F}"/>
              </a:ext>
            </a:extLst>
          </p:cNvPr>
          <p:cNvSpPr txBox="1"/>
          <p:nvPr/>
        </p:nvSpPr>
        <p:spPr>
          <a:xfrm>
            <a:off x="734289" y="1764783"/>
            <a:ext cx="10377055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th-TH" sz="3200" b="1" dirty="0">
                <a:solidFill>
                  <a:srgbClr val="FF0000"/>
                </a:solidFill>
                <a:ea typeface="Sarabun"/>
                <a:sym typeface="Sarabun"/>
              </a:rPr>
              <a:t>ไม่เกิน 3 ข้อ เน้นๆ ตรงประเด็น  </a:t>
            </a:r>
            <a:r>
              <a:rPr lang="en-US" sz="3200" b="1" dirty="0">
                <a:solidFill>
                  <a:srgbClr val="FF0000"/>
                </a:solidFill>
              </a:rPr>
              <a:t>Context</a:t>
            </a:r>
            <a:r>
              <a:rPr lang="th-TH" sz="3200" b="1" dirty="0">
                <a:solidFill>
                  <a:srgbClr val="FF0000"/>
                </a:solidFill>
              </a:rPr>
              <a:t> + </a:t>
            </a:r>
            <a:r>
              <a:rPr lang="en-US" sz="3200" b="1" dirty="0">
                <a:solidFill>
                  <a:srgbClr val="FF0000"/>
                </a:solidFill>
              </a:rPr>
              <a:t>Pain Point</a:t>
            </a:r>
            <a:r>
              <a:rPr lang="th-TH" sz="3200" b="1" dirty="0">
                <a:solidFill>
                  <a:srgbClr val="FF0000"/>
                </a:solidFill>
              </a:rPr>
              <a:t> + </a:t>
            </a:r>
            <a:r>
              <a:rPr lang="en-US" sz="3200" b="1" dirty="0">
                <a:solidFill>
                  <a:srgbClr val="FF0000"/>
                </a:solidFill>
              </a:rPr>
              <a:t>Impact</a:t>
            </a:r>
          </a:p>
          <a:p>
            <a:pPr lvl="0"/>
            <a:r>
              <a:rPr lang="th-TH" sz="3200" b="1" i="1" dirty="0">
                <a:solidFill>
                  <a:srgbClr val="FF0000"/>
                </a:solidFill>
                <a:ea typeface="Sarabun"/>
                <a:sym typeface="Sarabun"/>
              </a:rPr>
              <a:t>ตัวอย่าง</a:t>
            </a:r>
            <a:br>
              <a:rPr lang="th-TH" sz="3200" b="1" i="1" dirty="0">
                <a:solidFill>
                  <a:srgbClr val="FF0000"/>
                </a:solidFill>
                <a:ea typeface="Sarabun"/>
                <a:sym typeface="Sarabun"/>
              </a:rPr>
            </a:br>
            <a:r>
              <a:rPr lang="th-TH" sz="3200" dirty="0">
                <a:solidFill>
                  <a:srgbClr val="FF0000"/>
                </a:solidFill>
              </a:rPr>
              <a:t>“เกษตรกรไทยกว่า 70% พึ่งพาประสบการณ์แทนข้อมูลจริง ทำให้ผลผลิตต่อไร่ต่ำกว่าค่าเฉลี่ยโลก 30%</a:t>
            </a:r>
            <a:endParaRPr lang="th-TH" sz="3200" b="1" i="1" dirty="0">
              <a:solidFill>
                <a:srgbClr val="FF0000"/>
              </a:solidFill>
              <a:ea typeface="Sarabun"/>
              <a:sym typeface="Sarabun"/>
            </a:endParaRPr>
          </a:p>
        </p:txBody>
      </p:sp>
    </p:spTree>
    <p:extLst>
      <p:ext uri="{BB962C8B-B14F-4D97-AF65-F5344CB8AC3E}">
        <p14:creationId xmlns:p14="http://schemas.microsoft.com/office/powerpoint/2010/main" val="12853118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สี่เหลี่ยมผืนผ้า 4">
            <a:extLst>
              <a:ext uri="{FF2B5EF4-FFF2-40B4-BE49-F238E27FC236}">
                <a16:creationId xmlns:a16="http://schemas.microsoft.com/office/drawing/2014/main" id="{0279EDC6-52AA-50D3-D703-204CE32587BA}"/>
              </a:ext>
            </a:extLst>
          </p:cNvPr>
          <p:cNvSpPr/>
          <p:nvPr/>
        </p:nvSpPr>
        <p:spPr>
          <a:xfrm>
            <a:off x="-22296" y="-18930"/>
            <a:ext cx="8572738" cy="908991"/>
          </a:xfrm>
          <a:prstGeom prst="rect">
            <a:avLst/>
          </a:prstGeom>
          <a:solidFill>
            <a:srgbClr val="1285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BCC4F06F-0FC5-5C56-F874-6B2C1DDACA48}"/>
              </a:ext>
            </a:extLst>
          </p:cNvPr>
          <p:cNvGrpSpPr/>
          <p:nvPr/>
        </p:nvGrpSpPr>
        <p:grpSpPr>
          <a:xfrm>
            <a:off x="8728980" y="-35649"/>
            <a:ext cx="3356340" cy="876024"/>
            <a:chOff x="8767080" y="-18930"/>
            <a:chExt cx="3356340" cy="876024"/>
          </a:xfrm>
        </p:grpSpPr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DFF58296-4D42-959D-0554-5D87E43DAB1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767080" y="-18930"/>
              <a:ext cx="755405" cy="876024"/>
            </a:xfrm>
            <a:prstGeom prst="rect">
              <a:avLst/>
            </a:prstGeom>
          </p:spPr>
        </p:pic>
        <p:pic>
          <p:nvPicPr>
            <p:cNvPr id="15" name="Picture 14" descr="A green arrows on a black background&#10;&#10;Description automatically generated">
              <a:extLst>
                <a:ext uri="{FF2B5EF4-FFF2-40B4-BE49-F238E27FC236}">
                  <a16:creationId xmlns:a16="http://schemas.microsoft.com/office/drawing/2014/main" id="{FF1B839C-291D-77C1-3860-109DF5DA08A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388" t="15333" r="4136" b="30338"/>
            <a:stretch/>
          </p:blipFill>
          <p:spPr>
            <a:xfrm>
              <a:off x="9607651" y="185265"/>
              <a:ext cx="1298441" cy="628274"/>
            </a:xfrm>
            <a:prstGeom prst="rect">
              <a:avLst/>
            </a:prstGeom>
          </p:spPr>
        </p:pic>
        <p:pic>
          <p:nvPicPr>
            <p:cNvPr id="16" name="Picture 15" descr="A black and green logo&#10;&#10;Description automatically generated">
              <a:extLst>
                <a:ext uri="{FF2B5EF4-FFF2-40B4-BE49-F238E27FC236}">
                  <a16:creationId xmlns:a16="http://schemas.microsoft.com/office/drawing/2014/main" id="{0030863F-19A7-7BB4-5D48-AFB34ED2398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260" r="4142"/>
            <a:stretch/>
          </p:blipFill>
          <p:spPr>
            <a:xfrm>
              <a:off x="10906092" y="185265"/>
              <a:ext cx="1217328" cy="648933"/>
            </a:xfrm>
            <a:prstGeom prst="rect">
              <a:avLst/>
            </a:prstGeom>
          </p:spPr>
        </p:pic>
      </p:grpSp>
      <p:sp>
        <p:nvSpPr>
          <p:cNvPr id="9" name="กล่องข้อความ 8">
            <a:extLst>
              <a:ext uri="{FF2B5EF4-FFF2-40B4-BE49-F238E27FC236}">
                <a16:creationId xmlns:a16="http://schemas.microsoft.com/office/drawing/2014/main" id="{ACD5FA2B-5948-413A-89FF-C72CA79DE6FB}"/>
              </a:ext>
            </a:extLst>
          </p:cNvPr>
          <p:cNvSpPr txBox="1"/>
          <p:nvPr/>
        </p:nvSpPr>
        <p:spPr>
          <a:xfrm>
            <a:off x="267630" y="1"/>
            <a:ext cx="62783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70" latinLnBrk="1"/>
            <a:r>
              <a:rPr lang="en-US" sz="48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anose="020B0500040200020003" pitchFamily="34" charset="-34"/>
                <a:cs typeface="TH Sarabun New" panose="020B0500040200020003" pitchFamily="34" charset="-34"/>
              </a:rPr>
              <a:t>Business Overview</a:t>
            </a:r>
          </a:p>
        </p:txBody>
      </p:sp>
      <p:sp>
        <p:nvSpPr>
          <p:cNvPr id="10" name="กล่องข้อความ 9">
            <a:extLst>
              <a:ext uri="{FF2B5EF4-FFF2-40B4-BE49-F238E27FC236}">
                <a16:creationId xmlns:a16="http://schemas.microsoft.com/office/drawing/2014/main" id="{AD89E568-4D3C-4896-AC0C-C8DEE2D92E44}"/>
              </a:ext>
            </a:extLst>
          </p:cNvPr>
          <p:cNvSpPr txBox="1"/>
          <p:nvPr/>
        </p:nvSpPr>
        <p:spPr>
          <a:xfrm>
            <a:off x="267630" y="1173080"/>
            <a:ext cx="1166113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th-TH" sz="3200" i="1" spc="-2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เล่าถึงภาพรวมของธุรกิจที่แสดงให้เห็นถึงความสำคัญและผลกระทบ </a:t>
            </a:r>
            <a:r>
              <a:rPr lang="en-US" sz="3200" i="1" spc="-2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(Impact) </a:t>
            </a:r>
            <a:r>
              <a:rPr lang="th-TH" sz="3200" i="1" spc="-2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ที่จะเกิดขึ้นจากโครงการนี้</a:t>
            </a:r>
            <a:endParaRPr lang="en-US" sz="3200" i="1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23BFD81-190C-0831-65E1-C0693293D9C0}"/>
              </a:ext>
            </a:extLst>
          </p:cNvPr>
          <p:cNvSpPr txBox="1"/>
          <p:nvPr/>
        </p:nvSpPr>
        <p:spPr>
          <a:xfrm>
            <a:off x="604980" y="1838552"/>
            <a:ext cx="5940963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sz="2400" dirty="0">
                <a:solidFill>
                  <a:srgbClr val="FF0000"/>
                </a:solidFill>
                <a:latin typeface="+mj-lt"/>
              </a:rPr>
              <a:t>เขียนให้ คนทั่วไปเข้าใจได้ทันทีว่า “ทำไมธุรกิจนี้สำคัญ”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sz="2400" dirty="0">
                <a:solidFill>
                  <a:srgbClr val="FF0000"/>
                </a:solidFill>
                <a:latin typeface="+mj-lt"/>
              </a:rPr>
              <a:t>ใช้ ตัวเลข/ผลกระทบเชิงภาพรวม เพื่อสร้างน้ำหนัก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sz="2400" dirty="0">
                <a:solidFill>
                  <a:srgbClr val="FF0000"/>
                </a:solidFill>
                <a:latin typeface="+mj-lt"/>
              </a:rPr>
              <a:t>ปิดด้วย </a:t>
            </a:r>
            <a:r>
              <a:rPr lang="en-US" sz="2400" dirty="0">
                <a:solidFill>
                  <a:srgbClr val="FF0000"/>
                </a:solidFill>
                <a:latin typeface="+mj-lt"/>
              </a:rPr>
              <a:t>impact </a:t>
            </a:r>
            <a:r>
              <a:rPr lang="th-TH" sz="2400" dirty="0">
                <a:solidFill>
                  <a:srgbClr val="FF0000"/>
                </a:solidFill>
                <a:latin typeface="+mj-lt"/>
              </a:rPr>
              <a:t>ที่จะเกิดขึ้นเมื่อโครงการสำเร็จ</a:t>
            </a:r>
            <a:endParaRPr lang="th-TH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1349654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สี่เหลี่ยมผืนผ้า 4">
            <a:extLst>
              <a:ext uri="{FF2B5EF4-FFF2-40B4-BE49-F238E27FC236}">
                <a16:creationId xmlns:a16="http://schemas.microsoft.com/office/drawing/2014/main" id="{0D80C121-B8C1-F74A-4B02-A30BA947EF8E}"/>
              </a:ext>
            </a:extLst>
          </p:cNvPr>
          <p:cNvSpPr/>
          <p:nvPr/>
        </p:nvSpPr>
        <p:spPr>
          <a:xfrm>
            <a:off x="-22296" y="-18930"/>
            <a:ext cx="8572738" cy="908991"/>
          </a:xfrm>
          <a:prstGeom prst="rect">
            <a:avLst/>
          </a:prstGeom>
          <a:solidFill>
            <a:srgbClr val="1285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F8D15027-C84E-8386-4D8A-DFC95F371F9E}"/>
              </a:ext>
            </a:extLst>
          </p:cNvPr>
          <p:cNvGrpSpPr/>
          <p:nvPr/>
        </p:nvGrpSpPr>
        <p:grpSpPr>
          <a:xfrm>
            <a:off x="8728980" y="-35649"/>
            <a:ext cx="3356340" cy="876024"/>
            <a:chOff x="8767080" y="-18930"/>
            <a:chExt cx="3356340" cy="876024"/>
          </a:xfrm>
        </p:grpSpPr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398ACEB6-80E7-BF29-8FF5-7A4D74DFC56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767080" y="-18930"/>
              <a:ext cx="755405" cy="876024"/>
            </a:xfrm>
            <a:prstGeom prst="rect">
              <a:avLst/>
            </a:prstGeom>
          </p:spPr>
        </p:pic>
        <p:pic>
          <p:nvPicPr>
            <p:cNvPr id="15" name="Picture 14" descr="A green arrows on a black background&#10;&#10;Description automatically generated">
              <a:extLst>
                <a:ext uri="{FF2B5EF4-FFF2-40B4-BE49-F238E27FC236}">
                  <a16:creationId xmlns:a16="http://schemas.microsoft.com/office/drawing/2014/main" id="{D6A32B7C-767F-4AEF-C783-047E3A3744C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388" t="15333" r="4136" b="30338"/>
            <a:stretch/>
          </p:blipFill>
          <p:spPr>
            <a:xfrm>
              <a:off x="9607651" y="185265"/>
              <a:ext cx="1298441" cy="628274"/>
            </a:xfrm>
            <a:prstGeom prst="rect">
              <a:avLst/>
            </a:prstGeom>
          </p:spPr>
        </p:pic>
        <p:pic>
          <p:nvPicPr>
            <p:cNvPr id="16" name="Picture 15" descr="A black and green logo&#10;&#10;Description automatically generated">
              <a:extLst>
                <a:ext uri="{FF2B5EF4-FFF2-40B4-BE49-F238E27FC236}">
                  <a16:creationId xmlns:a16="http://schemas.microsoft.com/office/drawing/2014/main" id="{93C80A48-7A13-7E67-0328-511B51E729E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260" r="4142"/>
            <a:stretch/>
          </p:blipFill>
          <p:spPr>
            <a:xfrm>
              <a:off x="10906092" y="185265"/>
              <a:ext cx="1217328" cy="648933"/>
            </a:xfrm>
            <a:prstGeom prst="rect">
              <a:avLst/>
            </a:prstGeom>
          </p:spPr>
        </p:pic>
      </p:grpSp>
      <p:sp>
        <p:nvSpPr>
          <p:cNvPr id="9" name="กล่องข้อความ 8">
            <a:extLst>
              <a:ext uri="{FF2B5EF4-FFF2-40B4-BE49-F238E27FC236}">
                <a16:creationId xmlns:a16="http://schemas.microsoft.com/office/drawing/2014/main" id="{8331210F-E05E-4F77-AEE4-562C1A832D4C}"/>
              </a:ext>
            </a:extLst>
          </p:cNvPr>
          <p:cNvSpPr txBox="1"/>
          <p:nvPr/>
        </p:nvSpPr>
        <p:spPr>
          <a:xfrm>
            <a:off x="267630" y="1"/>
            <a:ext cx="803454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70" latinLnBrk="1"/>
            <a:r>
              <a:rPr lang="en-US" sz="48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anose="020B0500040200020003" pitchFamily="34" charset="-34"/>
                <a:cs typeface="TH Sarabun New" panose="020B0500040200020003" pitchFamily="34" charset="-34"/>
              </a:rPr>
              <a:t>Technology Solution/Innovative Feature</a:t>
            </a:r>
          </a:p>
        </p:txBody>
      </p:sp>
      <p:sp>
        <p:nvSpPr>
          <p:cNvPr id="10" name="กล่องข้อความ 9">
            <a:extLst>
              <a:ext uri="{FF2B5EF4-FFF2-40B4-BE49-F238E27FC236}">
                <a16:creationId xmlns:a16="http://schemas.microsoft.com/office/drawing/2014/main" id="{41C1872E-E155-4C59-8541-2673F6DE0CB6}"/>
              </a:ext>
            </a:extLst>
          </p:cNvPr>
          <p:cNvSpPr txBox="1"/>
          <p:nvPr/>
        </p:nvSpPr>
        <p:spPr>
          <a:xfrm>
            <a:off x="267630" y="1173080"/>
            <a:ext cx="1166113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th-TH" sz="3200" i="1" spc="-2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อธิบายถึงความเป็นนวัตกรรมของโครงการ เทคโนโลยีที่นำมาใช้ หรืองานวิจัยที่นำมาต่อยอด</a:t>
            </a:r>
            <a:endParaRPr lang="en-US" sz="3200" i="1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EB7FF95-3209-6B2F-6C40-6CC796BDEB37}"/>
              </a:ext>
            </a:extLst>
          </p:cNvPr>
          <p:cNvSpPr txBox="1"/>
          <p:nvPr/>
        </p:nvSpPr>
        <p:spPr>
          <a:xfrm>
            <a:off x="595223" y="2134115"/>
            <a:ext cx="1056735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FF0000"/>
                </a:solidFill>
              </a:rPr>
              <a:t>Core Concept / Technology Idea</a:t>
            </a:r>
            <a:r>
              <a:rPr lang="th-TH" b="1" dirty="0">
                <a:solidFill>
                  <a:srgbClr val="FF0000"/>
                </a:solidFill>
              </a:rPr>
              <a:t> </a:t>
            </a:r>
            <a:r>
              <a:rPr lang="th-TH" dirty="0">
                <a:solidFill>
                  <a:srgbClr val="FF0000"/>
                </a:solidFill>
              </a:rPr>
              <a:t>อธิบายแนวคิดเทคโนโลยีหลักที่จะใช้</a:t>
            </a:r>
            <a:endParaRPr lang="en-US" dirty="0">
              <a:solidFill>
                <a:srgbClr val="FF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FF0000"/>
                </a:solidFill>
              </a:rPr>
              <a:t>Innovative Features / </a:t>
            </a:r>
            <a:r>
              <a:rPr lang="th-TH" b="1" dirty="0">
                <a:solidFill>
                  <a:srgbClr val="FF0000"/>
                </a:solidFill>
              </a:rPr>
              <a:t>จุดเด่นของนวัตกรรม </a:t>
            </a:r>
            <a:r>
              <a:rPr lang="th-TH" dirty="0">
                <a:solidFill>
                  <a:srgbClr val="FF0000"/>
                </a:solidFill>
              </a:rPr>
              <a:t>เขียนเป็น </a:t>
            </a:r>
            <a:r>
              <a:rPr lang="en-US" dirty="0">
                <a:solidFill>
                  <a:srgbClr val="FF0000"/>
                </a:solidFill>
              </a:rPr>
              <a:t>bullet </a:t>
            </a:r>
            <a:r>
              <a:rPr lang="th-TH" dirty="0">
                <a:solidFill>
                  <a:srgbClr val="FF0000"/>
                </a:solidFill>
              </a:rPr>
              <a:t>หรือ </a:t>
            </a:r>
            <a:r>
              <a:rPr lang="en-US" dirty="0">
                <a:solidFill>
                  <a:srgbClr val="FF0000"/>
                </a:solidFill>
              </a:rPr>
              <a:t>table </a:t>
            </a:r>
            <a:r>
              <a:rPr lang="th-TH" dirty="0">
                <a:solidFill>
                  <a:srgbClr val="FF0000"/>
                </a:solidFill>
              </a:rPr>
              <a:t>สั้น ๆ เพื่อชี้ให้เห็น “ความต่าง”</a:t>
            </a:r>
            <a:endParaRPr lang="en-US" dirty="0">
              <a:solidFill>
                <a:srgbClr val="FF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FF0000"/>
                </a:solidFill>
              </a:rPr>
              <a:t>Technology Readiness / Research Base</a:t>
            </a:r>
            <a:r>
              <a:rPr lang="th-TH" b="1" dirty="0">
                <a:solidFill>
                  <a:srgbClr val="FF0000"/>
                </a:solidFill>
              </a:rPr>
              <a:t> </a:t>
            </a:r>
            <a:r>
              <a:rPr lang="th-TH" dirty="0">
                <a:solidFill>
                  <a:srgbClr val="FF0000"/>
                </a:solidFill>
              </a:rPr>
              <a:t>ระบุว่ามีพื้นฐานเทคโนโลยีหรือแนวทางจากแหล่งใด ความเป็นไปได้ทางเทคนิค</a:t>
            </a:r>
            <a:endParaRPr lang="en-US" dirty="0">
              <a:solidFill>
                <a:srgbClr val="FF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FF0000"/>
                </a:solidFill>
              </a:rPr>
              <a:t>Potential Impact / Scalability</a:t>
            </a:r>
            <a:r>
              <a:rPr lang="th-TH" b="1" dirty="0">
                <a:solidFill>
                  <a:srgbClr val="FF0000"/>
                </a:solidFill>
              </a:rPr>
              <a:t> </a:t>
            </a:r>
            <a:r>
              <a:rPr lang="th-TH" dirty="0">
                <a:solidFill>
                  <a:srgbClr val="FF0000"/>
                </a:solidFill>
              </a:rPr>
              <a:t>สื่อถึงสิ่งที่จะเกิดขึ้นหากไอเดียนี้สำเร็จ</a:t>
            </a:r>
          </a:p>
        </p:txBody>
      </p:sp>
    </p:spTree>
    <p:extLst>
      <p:ext uri="{BB962C8B-B14F-4D97-AF65-F5344CB8AC3E}">
        <p14:creationId xmlns:p14="http://schemas.microsoft.com/office/powerpoint/2010/main" val="33633628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สี่เหลี่ยมผืนผ้า 4">
            <a:extLst>
              <a:ext uri="{FF2B5EF4-FFF2-40B4-BE49-F238E27FC236}">
                <a16:creationId xmlns:a16="http://schemas.microsoft.com/office/drawing/2014/main" id="{6D0F0CBE-1BD6-D1FE-1D7C-D1325573ADF9}"/>
              </a:ext>
            </a:extLst>
          </p:cNvPr>
          <p:cNvSpPr/>
          <p:nvPr/>
        </p:nvSpPr>
        <p:spPr>
          <a:xfrm>
            <a:off x="-22296" y="-18930"/>
            <a:ext cx="8572738" cy="908991"/>
          </a:xfrm>
          <a:prstGeom prst="rect">
            <a:avLst/>
          </a:prstGeom>
          <a:solidFill>
            <a:srgbClr val="1285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9C6D461B-F947-4E5A-C037-BD75302E2022}"/>
              </a:ext>
            </a:extLst>
          </p:cNvPr>
          <p:cNvGrpSpPr/>
          <p:nvPr/>
        </p:nvGrpSpPr>
        <p:grpSpPr>
          <a:xfrm>
            <a:off x="8728980" y="-35649"/>
            <a:ext cx="3356340" cy="876024"/>
            <a:chOff x="8767080" y="-18930"/>
            <a:chExt cx="3356340" cy="876024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EA080C60-39FA-228F-8D3E-E829BECFF73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767080" y="-18930"/>
              <a:ext cx="755405" cy="876024"/>
            </a:xfrm>
            <a:prstGeom prst="rect">
              <a:avLst/>
            </a:prstGeom>
          </p:spPr>
        </p:pic>
        <p:pic>
          <p:nvPicPr>
            <p:cNvPr id="7" name="Picture 6" descr="A green arrows on a black background&#10;&#10;Description automatically generated">
              <a:extLst>
                <a:ext uri="{FF2B5EF4-FFF2-40B4-BE49-F238E27FC236}">
                  <a16:creationId xmlns:a16="http://schemas.microsoft.com/office/drawing/2014/main" id="{DB39E648-8948-A61C-B750-E8CC5D758F1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388" t="15333" r="4136" b="30338"/>
            <a:stretch/>
          </p:blipFill>
          <p:spPr>
            <a:xfrm>
              <a:off x="9607651" y="185265"/>
              <a:ext cx="1298441" cy="628274"/>
            </a:xfrm>
            <a:prstGeom prst="rect">
              <a:avLst/>
            </a:prstGeom>
          </p:spPr>
        </p:pic>
        <p:pic>
          <p:nvPicPr>
            <p:cNvPr id="8" name="Picture 7" descr="A black and green logo&#10;&#10;Description automatically generated">
              <a:extLst>
                <a:ext uri="{FF2B5EF4-FFF2-40B4-BE49-F238E27FC236}">
                  <a16:creationId xmlns:a16="http://schemas.microsoft.com/office/drawing/2014/main" id="{C06F7A3F-AFF2-0237-61D3-E0FE62F7D14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260" r="4142"/>
            <a:stretch/>
          </p:blipFill>
          <p:spPr>
            <a:xfrm>
              <a:off x="10906092" y="185265"/>
              <a:ext cx="1217328" cy="648933"/>
            </a:xfrm>
            <a:prstGeom prst="rect">
              <a:avLst/>
            </a:prstGeom>
          </p:spPr>
        </p:pic>
      </p:grpSp>
      <p:sp>
        <p:nvSpPr>
          <p:cNvPr id="9" name="กล่องข้อความ 8">
            <a:extLst>
              <a:ext uri="{FF2B5EF4-FFF2-40B4-BE49-F238E27FC236}">
                <a16:creationId xmlns:a16="http://schemas.microsoft.com/office/drawing/2014/main" id="{DD5725ED-0933-4B23-9ED1-D707707D373A}"/>
              </a:ext>
            </a:extLst>
          </p:cNvPr>
          <p:cNvSpPr txBox="1"/>
          <p:nvPr/>
        </p:nvSpPr>
        <p:spPr>
          <a:xfrm>
            <a:off x="267630" y="1"/>
            <a:ext cx="87557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70" latinLnBrk="1"/>
            <a:r>
              <a:rPr lang="en-US" sz="48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anose="020B0500040200020003" pitchFamily="34" charset="-34"/>
                <a:cs typeface="TH Sarabun New" panose="020B0500040200020003" pitchFamily="34" charset="-34"/>
              </a:rPr>
              <a:t>Product Positioning</a:t>
            </a:r>
          </a:p>
        </p:txBody>
      </p:sp>
      <p:sp>
        <p:nvSpPr>
          <p:cNvPr id="15" name="กล่องข้อความ 14">
            <a:extLst>
              <a:ext uri="{FF2B5EF4-FFF2-40B4-BE49-F238E27FC236}">
                <a16:creationId xmlns:a16="http://schemas.microsoft.com/office/drawing/2014/main" id="{EC2D6FCF-2E3B-4F24-B9F5-30501C66180C}"/>
              </a:ext>
            </a:extLst>
          </p:cNvPr>
          <p:cNvSpPr txBox="1"/>
          <p:nvPr/>
        </p:nvSpPr>
        <p:spPr>
          <a:xfrm>
            <a:off x="267630" y="1173080"/>
            <a:ext cx="1166113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th-TH" sz="3200" i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แสดงความใหม่หรือความแตกต่างของผลิตภัณฑ์เมื่อเทียบกับคู่แข่งในตลาด</a:t>
            </a:r>
            <a:r>
              <a:rPr lang="en-US" sz="3200" i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(Technology Advantage)</a:t>
            </a:r>
            <a:r>
              <a:rPr lang="th-TH" sz="3200" i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</a:p>
        </p:txBody>
      </p:sp>
      <p:pic>
        <p:nvPicPr>
          <p:cNvPr id="3" name="Google Shape;155;p6">
            <a:extLst>
              <a:ext uri="{FF2B5EF4-FFF2-40B4-BE49-F238E27FC236}">
                <a16:creationId xmlns:a16="http://schemas.microsoft.com/office/drawing/2014/main" id="{6DC5421E-99C0-4C89-A61F-256BE2F7A185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6899564" y="3429000"/>
            <a:ext cx="4803342" cy="312881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366B1CD-6156-0B30-6336-8460ADCEA5E0}"/>
              </a:ext>
            </a:extLst>
          </p:cNvPr>
          <p:cNvSpPr txBox="1"/>
          <p:nvPr/>
        </p:nvSpPr>
        <p:spPr>
          <a:xfrm>
            <a:off x="698745" y="1666428"/>
            <a:ext cx="10169247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h-TH" sz="2000" dirty="0">
                <a:solidFill>
                  <a:srgbClr val="FF0000"/>
                </a:solidFill>
              </a:rPr>
              <a:t>ผลิตภัณฑ์ของเราอยู่ตรงไหนในตลาด — และแตกต่างจากคนอื่นยังไงแบบเข้าใจใน 5 วินาที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sz="2000" dirty="0">
                <a:solidFill>
                  <a:srgbClr val="FF0000"/>
                </a:solidFill>
              </a:rPr>
              <a:t>ในตลาดที่มีคนทำคล้าย ๆ กัน เราอยู่ตรงไหน และเราดีกว่าตรงไหน?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sz="2000" dirty="0">
                <a:solidFill>
                  <a:srgbClr val="FF0000"/>
                </a:solidFill>
              </a:rPr>
              <a:t>เน้น “ความต่างเชิงคุณค่า (</a:t>
            </a:r>
            <a:r>
              <a:rPr lang="en-US" sz="2000" dirty="0">
                <a:solidFill>
                  <a:srgbClr val="FF0000"/>
                </a:solidFill>
              </a:rPr>
              <a:t>Value Difference)” </a:t>
            </a:r>
            <a:r>
              <a:rPr lang="th-TH" sz="2000" dirty="0">
                <a:solidFill>
                  <a:srgbClr val="FF0000"/>
                </a:solidFill>
              </a:rPr>
              <a:t>ไม่ใช่แค่ฟีเจอร์เยอะกว่า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sz="2000" dirty="0">
                <a:solidFill>
                  <a:srgbClr val="FF0000"/>
                </a:solidFill>
              </a:rPr>
              <a:t>ไม่ควรเกิน 5 แถว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sz="2000" dirty="0">
                <a:solidFill>
                  <a:srgbClr val="FF0000"/>
                </a:solidFill>
              </a:rPr>
              <a:t>ใช้ </a:t>
            </a:r>
            <a:r>
              <a:rPr lang="en-US" sz="2000" dirty="0">
                <a:solidFill>
                  <a:srgbClr val="FF0000"/>
                </a:solidFill>
              </a:rPr>
              <a:t>Competitive Matrix</a:t>
            </a:r>
            <a:r>
              <a:rPr lang="th-TH" sz="2000" dirty="0">
                <a:solidFill>
                  <a:srgbClr val="FF0000"/>
                </a:solidFill>
              </a:rPr>
              <a:t> หรือ </a:t>
            </a:r>
            <a:r>
              <a:rPr lang="en-US" sz="2000" dirty="0">
                <a:solidFill>
                  <a:srgbClr val="FF0000"/>
                </a:solidFill>
              </a:rPr>
              <a:t>Positioning Graph (2 </a:t>
            </a:r>
            <a:r>
              <a:rPr lang="th-TH" sz="2000" dirty="0">
                <a:solidFill>
                  <a:srgbClr val="FF0000"/>
                </a:solidFill>
              </a:rPr>
              <a:t>แกน)</a:t>
            </a:r>
          </a:p>
        </p:txBody>
      </p:sp>
      <p:pic>
        <p:nvPicPr>
          <p:cNvPr id="10" name="Google Shape;154;p6" descr="A diagram of logos and symbols&#10;&#10;Description automatically generated with medium confidence">
            <a:extLst>
              <a:ext uri="{FF2B5EF4-FFF2-40B4-BE49-F238E27FC236}">
                <a16:creationId xmlns:a16="http://schemas.microsoft.com/office/drawing/2014/main" id="{63FFF6BA-D65A-9AE8-D2D1-F0CDCE7D3A56}"/>
              </a:ext>
            </a:extLst>
          </p:cNvPr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698745" y="3429000"/>
            <a:ext cx="5154836" cy="297656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16714216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สี่เหลี่ยมผืนผ้า 4">
            <a:extLst>
              <a:ext uri="{FF2B5EF4-FFF2-40B4-BE49-F238E27FC236}">
                <a16:creationId xmlns:a16="http://schemas.microsoft.com/office/drawing/2014/main" id="{9E43E417-BB70-9417-100A-75CA00727FEA}"/>
              </a:ext>
            </a:extLst>
          </p:cNvPr>
          <p:cNvSpPr/>
          <p:nvPr/>
        </p:nvSpPr>
        <p:spPr>
          <a:xfrm>
            <a:off x="-22296" y="-18930"/>
            <a:ext cx="8572738" cy="908991"/>
          </a:xfrm>
          <a:prstGeom prst="rect">
            <a:avLst/>
          </a:prstGeom>
          <a:solidFill>
            <a:srgbClr val="1285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ACAEAC8A-AD45-7883-81AC-48BFA73EA610}"/>
              </a:ext>
            </a:extLst>
          </p:cNvPr>
          <p:cNvGrpSpPr/>
          <p:nvPr/>
        </p:nvGrpSpPr>
        <p:grpSpPr>
          <a:xfrm>
            <a:off x="8728980" y="-35649"/>
            <a:ext cx="3356340" cy="876024"/>
            <a:chOff x="8767080" y="-18930"/>
            <a:chExt cx="3356340" cy="876024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2316C7C2-DF03-DE56-1B7F-074B9ED0DD7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767080" y="-18930"/>
              <a:ext cx="755405" cy="876024"/>
            </a:xfrm>
            <a:prstGeom prst="rect">
              <a:avLst/>
            </a:prstGeom>
          </p:spPr>
        </p:pic>
        <p:pic>
          <p:nvPicPr>
            <p:cNvPr id="7" name="Picture 6" descr="A green arrows on a black background&#10;&#10;Description automatically generated">
              <a:extLst>
                <a:ext uri="{FF2B5EF4-FFF2-40B4-BE49-F238E27FC236}">
                  <a16:creationId xmlns:a16="http://schemas.microsoft.com/office/drawing/2014/main" id="{220636C2-C4C3-CB5A-291E-2F33843A9E8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388" t="15333" r="4136" b="30338"/>
            <a:stretch/>
          </p:blipFill>
          <p:spPr>
            <a:xfrm>
              <a:off x="9607651" y="185265"/>
              <a:ext cx="1298441" cy="628274"/>
            </a:xfrm>
            <a:prstGeom prst="rect">
              <a:avLst/>
            </a:prstGeom>
          </p:spPr>
        </p:pic>
        <p:pic>
          <p:nvPicPr>
            <p:cNvPr id="8" name="Picture 7" descr="A black and green logo&#10;&#10;Description automatically generated">
              <a:extLst>
                <a:ext uri="{FF2B5EF4-FFF2-40B4-BE49-F238E27FC236}">
                  <a16:creationId xmlns:a16="http://schemas.microsoft.com/office/drawing/2014/main" id="{C777D2CF-522E-DB63-BE8C-8D1A6C20041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260" r="4142"/>
            <a:stretch/>
          </p:blipFill>
          <p:spPr>
            <a:xfrm>
              <a:off x="10906092" y="185265"/>
              <a:ext cx="1217328" cy="648933"/>
            </a:xfrm>
            <a:prstGeom prst="rect">
              <a:avLst/>
            </a:prstGeom>
          </p:spPr>
        </p:pic>
      </p:grpSp>
      <p:sp>
        <p:nvSpPr>
          <p:cNvPr id="9" name="กล่องข้อความ 8">
            <a:extLst>
              <a:ext uri="{FF2B5EF4-FFF2-40B4-BE49-F238E27FC236}">
                <a16:creationId xmlns:a16="http://schemas.microsoft.com/office/drawing/2014/main" id="{BAE27F02-8251-445C-863E-5CEE790578D8}"/>
              </a:ext>
            </a:extLst>
          </p:cNvPr>
          <p:cNvSpPr txBox="1"/>
          <p:nvPr/>
        </p:nvSpPr>
        <p:spPr>
          <a:xfrm>
            <a:off x="267630" y="1"/>
            <a:ext cx="87557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70" latinLnBrk="1"/>
            <a:r>
              <a:rPr lang="en-US" sz="48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anose="020B0500040200020003" pitchFamily="34" charset="-34"/>
                <a:cs typeface="TH Sarabun New" panose="020B0500040200020003" pitchFamily="34" charset="-34"/>
              </a:rPr>
              <a:t>Business Model / Revenue Model</a:t>
            </a:r>
          </a:p>
        </p:txBody>
      </p:sp>
      <p:sp>
        <p:nvSpPr>
          <p:cNvPr id="10" name="กล่องข้อความ 9">
            <a:extLst>
              <a:ext uri="{FF2B5EF4-FFF2-40B4-BE49-F238E27FC236}">
                <a16:creationId xmlns:a16="http://schemas.microsoft.com/office/drawing/2014/main" id="{5F6BF775-84F0-4A16-A85E-195F25F7D698}"/>
              </a:ext>
            </a:extLst>
          </p:cNvPr>
          <p:cNvSpPr txBox="1"/>
          <p:nvPr/>
        </p:nvSpPr>
        <p:spPr>
          <a:xfrm>
            <a:off x="267630" y="1173080"/>
            <a:ext cx="1166113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th-TH" sz="3200" i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อธิบายแผนธุรกิจ / รูปแบบการหารายได้ / ลูกค้าเป้าหมาย / ช่องทางและส่วนแบ่งการตลาด และอื่น ๆ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6E82818-9140-B8EF-AF8B-186B46BB85AC}"/>
              </a:ext>
            </a:extLst>
          </p:cNvPr>
          <p:cNvSpPr txBox="1"/>
          <p:nvPr/>
        </p:nvSpPr>
        <p:spPr>
          <a:xfrm>
            <a:off x="698745" y="1757855"/>
            <a:ext cx="11022200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h-TH" dirty="0">
                <a:solidFill>
                  <a:srgbClr val="FF0000"/>
                </a:solidFill>
              </a:rPr>
              <a:t>ควรเน้น ของจริงที่เกิดขึ้นหรือจะเกิดได้จริงในระยะสั้น คือ เราทำเงินยังไง จากใคร และช่องทางไหน ให้เห็นภาพธุรกิจครบวงจรใน 1 หน้า </a:t>
            </a:r>
          </a:p>
          <a:p>
            <a:r>
              <a:rPr lang="th-TH" dirty="0">
                <a:solidFill>
                  <a:srgbClr val="FF0000"/>
                </a:solidFill>
              </a:rPr>
              <a:t>— จากลูกค้า &gt; วิธีขาย &gt; แพ็กเกจ &gt; รายได้ &gt; ศักยภาพโต</a:t>
            </a:r>
          </a:p>
          <a:p>
            <a:pPr marL="457200" indent="-457200">
              <a:buAutoNum type="arabicPeriod"/>
            </a:pPr>
            <a:r>
              <a:rPr lang="en-US" dirty="0">
                <a:solidFill>
                  <a:srgbClr val="FF0000"/>
                </a:solidFill>
              </a:rPr>
              <a:t>Value Proposition (</a:t>
            </a:r>
            <a:r>
              <a:rPr lang="th-TH" dirty="0">
                <a:solidFill>
                  <a:srgbClr val="FF0000"/>
                </a:solidFill>
              </a:rPr>
              <a:t>คุณค่าที่เรามอบให้ลูกค้า ทำให้เห็นว่า “ทำไมลูกค้าจะยอมใช้/จ่าย”)</a:t>
            </a:r>
            <a:endParaRPr lang="en-US" dirty="0">
              <a:solidFill>
                <a:srgbClr val="FF0000"/>
              </a:solidFill>
            </a:endParaRPr>
          </a:p>
          <a:p>
            <a:pPr marL="457200" indent="-457200">
              <a:buAutoNum type="arabicPeriod"/>
            </a:pPr>
            <a:r>
              <a:rPr lang="en-US" dirty="0">
                <a:solidFill>
                  <a:srgbClr val="FF0000"/>
                </a:solidFill>
              </a:rPr>
              <a:t>Target Customer (</a:t>
            </a:r>
            <a:r>
              <a:rPr lang="th-TH" dirty="0">
                <a:solidFill>
                  <a:srgbClr val="FF0000"/>
                </a:solidFill>
              </a:rPr>
              <a:t>ลูกค้าหลักที่คาดว่าจะใช้) ระบุ กลุ่มที่เจ็บปวดกับปัญหานี้จริง</a:t>
            </a:r>
            <a:endParaRPr lang="en-US" dirty="0">
              <a:solidFill>
                <a:srgbClr val="FF0000"/>
              </a:solidFill>
            </a:endParaRPr>
          </a:p>
          <a:p>
            <a:pPr marL="457200" indent="-457200">
              <a:buAutoNum type="arabicPeriod"/>
            </a:pPr>
            <a:r>
              <a:rPr lang="en-US" sz="2000" dirty="0">
                <a:solidFill>
                  <a:srgbClr val="FF0000"/>
                </a:solidFill>
              </a:rPr>
              <a:t>Conceptual Revenue Model (</a:t>
            </a:r>
            <a:r>
              <a:rPr lang="th-TH" sz="2000" dirty="0">
                <a:solidFill>
                  <a:srgbClr val="FF0000"/>
                </a:solidFill>
              </a:rPr>
              <a:t>แนวคิดรายได้เบื้องต้น) เขียนให้เห็นว่า </a:t>
            </a:r>
            <a:r>
              <a:rPr lang="th-TH" sz="2000" i="1" dirty="0">
                <a:solidFill>
                  <a:srgbClr val="FF0000"/>
                </a:solidFill>
              </a:rPr>
              <a:t>“ถ้าพัฒนาเสร็จ เราจะหาเงินจากจุดไหนได้บ้าง”</a:t>
            </a:r>
          </a:p>
          <a:p>
            <a:pPr marL="457200" indent="-457200">
              <a:buAutoNum type="arabicPeriod"/>
            </a:pPr>
            <a:r>
              <a:rPr lang="en-US" sz="2000" dirty="0">
                <a:solidFill>
                  <a:srgbClr val="FF0000"/>
                </a:solidFill>
              </a:rPr>
              <a:t>Channel / Partner (</a:t>
            </a:r>
            <a:r>
              <a:rPr lang="th-TH" sz="2000" dirty="0">
                <a:solidFill>
                  <a:srgbClr val="FF0000"/>
                </a:solidFill>
              </a:rPr>
              <a:t>แนวทางเข้าถึงลูกค้า)</a:t>
            </a:r>
          </a:p>
          <a:p>
            <a:pPr marL="457200" indent="-457200">
              <a:buAutoNum type="arabicPeriod"/>
            </a:pPr>
            <a:r>
              <a:rPr lang="en-US" sz="2000" dirty="0">
                <a:solidFill>
                  <a:srgbClr val="FF0000"/>
                </a:solidFill>
              </a:rPr>
              <a:t>Future Scale / Business Potential (</a:t>
            </a:r>
            <a:r>
              <a:rPr lang="th-TH" sz="2000" dirty="0">
                <a:solidFill>
                  <a:srgbClr val="FF0000"/>
                </a:solidFill>
              </a:rPr>
              <a:t>ทิศทางต่อยอด) </a:t>
            </a:r>
          </a:p>
        </p:txBody>
      </p:sp>
    </p:spTree>
    <p:extLst>
      <p:ext uri="{BB962C8B-B14F-4D97-AF65-F5344CB8AC3E}">
        <p14:creationId xmlns:p14="http://schemas.microsoft.com/office/powerpoint/2010/main" val="3561373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สี่เหลี่ยมผืนผ้า 4">
            <a:extLst>
              <a:ext uri="{FF2B5EF4-FFF2-40B4-BE49-F238E27FC236}">
                <a16:creationId xmlns:a16="http://schemas.microsoft.com/office/drawing/2014/main" id="{F23721E5-1F7C-B3DD-8B8D-080D9D1750D0}"/>
              </a:ext>
            </a:extLst>
          </p:cNvPr>
          <p:cNvSpPr/>
          <p:nvPr/>
        </p:nvSpPr>
        <p:spPr>
          <a:xfrm>
            <a:off x="-22296" y="-18930"/>
            <a:ext cx="8572738" cy="908991"/>
          </a:xfrm>
          <a:prstGeom prst="rect">
            <a:avLst/>
          </a:prstGeom>
          <a:solidFill>
            <a:srgbClr val="1285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5C586CC1-2FC3-C859-7E46-35075EE9684E}"/>
              </a:ext>
            </a:extLst>
          </p:cNvPr>
          <p:cNvGrpSpPr/>
          <p:nvPr/>
        </p:nvGrpSpPr>
        <p:grpSpPr>
          <a:xfrm>
            <a:off x="8728980" y="-35649"/>
            <a:ext cx="3356340" cy="876024"/>
            <a:chOff x="8767080" y="-18930"/>
            <a:chExt cx="3356340" cy="876024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23FDBD3E-15F6-7DC0-195D-4A2AD9F8F03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767080" y="-18930"/>
              <a:ext cx="755405" cy="876024"/>
            </a:xfrm>
            <a:prstGeom prst="rect">
              <a:avLst/>
            </a:prstGeom>
          </p:spPr>
        </p:pic>
        <p:pic>
          <p:nvPicPr>
            <p:cNvPr id="7" name="Picture 6" descr="A green arrows on a black background&#10;&#10;Description automatically generated">
              <a:extLst>
                <a:ext uri="{FF2B5EF4-FFF2-40B4-BE49-F238E27FC236}">
                  <a16:creationId xmlns:a16="http://schemas.microsoft.com/office/drawing/2014/main" id="{25FE724D-8570-B4A5-AF93-852754B04C0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388" t="15333" r="4136" b="30338"/>
            <a:stretch/>
          </p:blipFill>
          <p:spPr>
            <a:xfrm>
              <a:off x="9607651" y="185265"/>
              <a:ext cx="1298441" cy="628274"/>
            </a:xfrm>
            <a:prstGeom prst="rect">
              <a:avLst/>
            </a:prstGeom>
          </p:spPr>
        </p:pic>
        <p:pic>
          <p:nvPicPr>
            <p:cNvPr id="8" name="Picture 7" descr="A black and green logo&#10;&#10;Description automatically generated">
              <a:extLst>
                <a:ext uri="{FF2B5EF4-FFF2-40B4-BE49-F238E27FC236}">
                  <a16:creationId xmlns:a16="http://schemas.microsoft.com/office/drawing/2014/main" id="{96D2B8BD-B03F-C4FA-C40F-88AACDA3CEB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260" r="4142"/>
            <a:stretch/>
          </p:blipFill>
          <p:spPr>
            <a:xfrm>
              <a:off x="10906092" y="185265"/>
              <a:ext cx="1217328" cy="648933"/>
            </a:xfrm>
            <a:prstGeom prst="rect">
              <a:avLst/>
            </a:prstGeom>
          </p:spPr>
        </p:pic>
      </p:grpSp>
      <p:sp>
        <p:nvSpPr>
          <p:cNvPr id="9" name="กล่องข้อความ 8">
            <a:extLst>
              <a:ext uri="{FF2B5EF4-FFF2-40B4-BE49-F238E27FC236}">
                <a16:creationId xmlns:a16="http://schemas.microsoft.com/office/drawing/2014/main" id="{BAE27F02-8251-445C-863E-5CEE790578D8}"/>
              </a:ext>
            </a:extLst>
          </p:cNvPr>
          <p:cNvSpPr txBox="1"/>
          <p:nvPr/>
        </p:nvSpPr>
        <p:spPr>
          <a:xfrm>
            <a:off x="267630" y="1"/>
            <a:ext cx="87557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70" latinLnBrk="1"/>
            <a:r>
              <a:rPr lang="en-US" sz="48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anose="020B0500040200020003" pitchFamily="34" charset="-34"/>
                <a:cs typeface="TH Sarabun New" panose="020B0500040200020003" pitchFamily="34" charset="-34"/>
              </a:rPr>
              <a:t>Budget</a:t>
            </a:r>
          </a:p>
        </p:txBody>
      </p:sp>
      <p:sp>
        <p:nvSpPr>
          <p:cNvPr id="13" name="กล่องข้อความ 9">
            <a:extLst>
              <a:ext uri="{FF2B5EF4-FFF2-40B4-BE49-F238E27FC236}">
                <a16:creationId xmlns:a16="http://schemas.microsoft.com/office/drawing/2014/main" id="{391A2500-E715-2A76-D23F-5F6112730296}"/>
              </a:ext>
            </a:extLst>
          </p:cNvPr>
          <p:cNvSpPr txBox="1"/>
          <p:nvPr/>
        </p:nvSpPr>
        <p:spPr>
          <a:xfrm>
            <a:off x="267630" y="1173080"/>
            <a:ext cx="1166113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th-TH" sz="3200" i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แสดงแผนภูมิหรือภาพหรือคำอธิบายถึงงบประมาณค่าใช้จ่ายที่ขอรับการสนับสนุน</a:t>
            </a:r>
          </a:p>
        </p:txBody>
      </p:sp>
    </p:spTree>
    <p:extLst>
      <p:ext uri="{BB962C8B-B14F-4D97-AF65-F5344CB8AC3E}">
        <p14:creationId xmlns:p14="http://schemas.microsoft.com/office/powerpoint/2010/main" val="31959451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สี่เหลี่ยมผืนผ้า 4">
            <a:extLst>
              <a:ext uri="{FF2B5EF4-FFF2-40B4-BE49-F238E27FC236}">
                <a16:creationId xmlns:a16="http://schemas.microsoft.com/office/drawing/2014/main" id="{FD0AB0B9-2F1E-EE5D-83C4-294FA3D56D8F}"/>
              </a:ext>
            </a:extLst>
          </p:cNvPr>
          <p:cNvSpPr/>
          <p:nvPr/>
        </p:nvSpPr>
        <p:spPr>
          <a:xfrm>
            <a:off x="-22296" y="-18930"/>
            <a:ext cx="8572738" cy="908991"/>
          </a:xfrm>
          <a:prstGeom prst="rect">
            <a:avLst/>
          </a:prstGeom>
          <a:solidFill>
            <a:srgbClr val="1285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66A1CF22-884D-EFB9-B75D-875E421ADFC6}"/>
              </a:ext>
            </a:extLst>
          </p:cNvPr>
          <p:cNvGrpSpPr/>
          <p:nvPr/>
        </p:nvGrpSpPr>
        <p:grpSpPr>
          <a:xfrm>
            <a:off x="8728980" y="-35649"/>
            <a:ext cx="3356340" cy="876024"/>
            <a:chOff x="8767080" y="-18930"/>
            <a:chExt cx="3356340" cy="876024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F9FE3F78-B267-99CE-174B-9FC7B7BCCA2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767080" y="-18930"/>
              <a:ext cx="755405" cy="876024"/>
            </a:xfrm>
            <a:prstGeom prst="rect">
              <a:avLst/>
            </a:prstGeom>
          </p:spPr>
        </p:pic>
        <p:pic>
          <p:nvPicPr>
            <p:cNvPr id="7" name="Picture 6" descr="A green arrows on a black background&#10;&#10;Description automatically generated">
              <a:extLst>
                <a:ext uri="{FF2B5EF4-FFF2-40B4-BE49-F238E27FC236}">
                  <a16:creationId xmlns:a16="http://schemas.microsoft.com/office/drawing/2014/main" id="{3441C62D-4836-7AEF-14B6-56E6520ECAC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388" t="15333" r="4136" b="30338"/>
            <a:stretch/>
          </p:blipFill>
          <p:spPr>
            <a:xfrm>
              <a:off x="9607651" y="185265"/>
              <a:ext cx="1298441" cy="628274"/>
            </a:xfrm>
            <a:prstGeom prst="rect">
              <a:avLst/>
            </a:prstGeom>
          </p:spPr>
        </p:pic>
        <p:pic>
          <p:nvPicPr>
            <p:cNvPr id="8" name="Picture 7" descr="A black and green logo&#10;&#10;Description automatically generated">
              <a:extLst>
                <a:ext uri="{FF2B5EF4-FFF2-40B4-BE49-F238E27FC236}">
                  <a16:creationId xmlns:a16="http://schemas.microsoft.com/office/drawing/2014/main" id="{6EFB6B22-0B21-53C3-E079-0FFA7CC30D9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260" r="4142"/>
            <a:stretch/>
          </p:blipFill>
          <p:spPr>
            <a:xfrm>
              <a:off x="10906092" y="185265"/>
              <a:ext cx="1217328" cy="648933"/>
            </a:xfrm>
            <a:prstGeom prst="rect">
              <a:avLst/>
            </a:prstGeom>
          </p:spPr>
        </p:pic>
      </p:grpSp>
      <p:sp>
        <p:nvSpPr>
          <p:cNvPr id="9" name="กล่องข้อความ 8">
            <a:extLst>
              <a:ext uri="{FF2B5EF4-FFF2-40B4-BE49-F238E27FC236}">
                <a16:creationId xmlns:a16="http://schemas.microsoft.com/office/drawing/2014/main" id="{BAE27F02-8251-445C-863E-5CEE790578D8}"/>
              </a:ext>
            </a:extLst>
          </p:cNvPr>
          <p:cNvSpPr txBox="1"/>
          <p:nvPr/>
        </p:nvSpPr>
        <p:spPr>
          <a:xfrm>
            <a:off x="267630" y="1"/>
            <a:ext cx="87557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70" latinLnBrk="1"/>
            <a:r>
              <a:rPr lang="en-US" sz="48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anose="020B0500040200020003" pitchFamily="34" charset="-34"/>
                <a:cs typeface="TH Sarabun New" panose="020B0500040200020003" pitchFamily="34" charset="-34"/>
              </a:rPr>
              <a:t>Budget &amp; KPI</a:t>
            </a:r>
          </a:p>
        </p:txBody>
      </p:sp>
      <p:sp>
        <p:nvSpPr>
          <p:cNvPr id="10" name="กล่องข้อความ 9">
            <a:extLst>
              <a:ext uri="{FF2B5EF4-FFF2-40B4-BE49-F238E27FC236}">
                <a16:creationId xmlns:a16="http://schemas.microsoft.com/office/drawing/2014/main" id="{D9C0AF5E-768D-42FB-ACFA-9A3D3A4B0C6F}"/>
              </a:ext>
            </a:extLst>
          </p:cNvPr>
          <p:cNvSpPr txBox="1"/>
          <p:nvPr/>
        </p:nvSpPr>
        <p:spPr>
          <a:xfrm>
            <a:off x="267629" y="1173402"/>
            <a:ext cx="11647279" cy="2031325"/>
          </a:xfrm>
          <a:prstGeom prst="rect">
            <a:avLst/>
          </a:prstGeom>
          <a:solidFill>
            <a:srgbClr val="92D050">
              <a:alpha val="30000"/>
            </a:srgbClr>
          </a:solidFill>
        </p:spPr>
        <p:txBody>
          <a:bodyPr wrap="square" tIns="91440" bIns="91440">
            <a:spAutoFit/>
          </a:bodyPr>
          <a:lstStyle/>
          <a:p>
            <a:pPr algn="ctr"/>
            <a:r>
              <a:rPr lang="th-TH" sz="3200" b="1" spc="-10" dirty="0">
                <a:latin typeface="TH Sarabun New" panose="020B0500040200020003" pitchFamily="34" charset="-34"/>
                <a:ea typeface="Calibri" panose="020F0502020204030204" pitchFamily="34" charset="0"/>
                <a:cs typeface="TH Sarabun New" panose="020B0500040200020003" pitchFamily="34" charset="-34"/>
              </a:rPr>
              <a:t>ขอรับทุนสนับสนุนในกลุ่มโครงการ </a:t>
            </a:r>
            <a:r>
              <a:rPr lang="th-TH" sz="4000" b="1" dirty="0">
                <a:latin typeface="TH Sarabun New" panose="020B0500040200020003" pitchFamily="34" charset="-34"/>
                <a:ea typeface="Calibri" panose="020F0502020204030204" pitchFamily="34" charset="0"/>
                <a:cs typeface="TH Sarabun New" panose="020B0500040200020003" pitchFamily="34" charset="-34"/>
              </a:rPr>
              <a:t>“ยุววิสาหกิจเริ่มต้น (</a:t>
            </a:r>
            <a:r>
              <a:rPr lang="en-US" sz="4000" b="1" dirty="0">
                <a:latin typeface="TH Sarabun New" panose="020B0500040200020003" pitchFamily="34" charset="-34"/>
                <a:ea typeface="Calibri" panose="020F0502020204030204" pitchFamily="34" charset="0"/>
                <a:cs typeface="TH Sarabun New" panose="020B0500040200020003" pitchFamily="34" charset="-34"/>
              </a:rPr>
              <a:t>TED Youth Startup)”</a:t>
            </a:r>
            <a:endParaRPr lang="th-TH" sz="3200" b="1" dirty="0">
              <a:latin typeface="TH Sarabun New" panose="020B0500040200020003" pitchFamily="34" charset="-34"/>
              <a:ea typeface="Calibri" panose="020F0502020204030204" pitchFamily="34" charset="0"/>
              <a:cs typeface="TH Sarabun New" panose="020B0500040200020003" pitchFamily="34" charset="-34"/>
            </a:endParaRPr>
          </a:p>
          <a:p>
            <a:pPr algn="ctr"/>
            <a:r>
              <a:rPr lang="th-TH" sz="3200" b="1" dirty="0">
                <a:latin typeface="TH Sarabun New" panose="020B0500040200020003" pitchFamily="34" charset="-34"/>
                <a:ea typeface="Calibri" panose="020F0502020204030204" pitchFamily="34" charset="0"/>
                <a:cs typeface="TH Sarabun New" panose="020B0500040200020003" pitchFamily="34" charset="-34"/>
              </a:rPr>
              <a:t>โปรแกรม </a:t>
            </a:r>
            <a:r>
              <a:rPr lang="th-TH" sz="4000" b="1" dirty="0">
                <a:latin typeface="TH Sarabun New" panose="020B0500040200020003" pitchFamily="34" charset="-34"/>
                <a:ea typeface="Calibri" panose="020F0502020204030204" pitchFamily="34" charset="0"/>
                <a:cs typeface="TH Sarabun New" panose="020B0500040200020003" pitchFamily="34" charset="-34"/>
              </a:rPr>
              <a:t>“</a:t>
            </a:r>
            <a:r>
              <a:rPr lang="en-US" sz="4000" b="1" dirty="0">
                <a:latin typeface="TH Sarabun New" panose="020B0500040200020003" pitchFamily="34" charset="-34"/>
                <a:ea typeface="Calibri" panose="020F0502020204030204" pitchFamily="34" charset="0"/>
                <a:cs typeface="TH Sarabun New" panose="020B0500040200020003" pitchFamily="34" charset="-34"/>
              </a:rPr>
              <a:t>Ideation Incentive Program”</a:t>
            </a:r>
            <a:endParaRPr lang="th-TH" sz="3200" b="1" dirty="0">
              <a:latin typeface="TH Sarabun New" panose="020B0500040200020003" pitchFamily="34" charset="-34"/>
              <a:ea typeface="Calibri" panose="020F0502020204030204" pitchFamily="34" charset="0"/>
              <a:cs typeface="TH Sarabun New" panose="020B0500040200020003" pitchFamily="34" charset="-34"/>
            </a:endParaRPr>
          </a:p>
          <a:p>
            <a:pPr algn="ctr"/>
            <a:r>
              <a:rPr lang="th-TH" sz="3200" b="1" dirty="0">
                <a:latin typeface="TH Sarabun New" panose="020B0500040200020003" pitchFamily="34" charset="-34"/>
                <a:ea typeface="Calibri" panose="020F0502020204030204" pitchFamily="34" charset="0"/>
                <a:cs typeface="TH Sarabun New" panose="020B0500040200020003" pitchFamily="34" charset="-34"/>
              </a:rPr>
              <a:t>วงเงินจำนวน</a:t>
            </a:r>
            <a:r>
              <a:rPr lang="th-TH" sz="4000" b="1" dirty="0">
                <a:latin typeface="TH Sarabun New" panose="020B0500040200020003" pitchFamily="34" charset="-34"/>
                <a:ea typeface="Calibri" panose="020F0502020204030204" pitchFamily="34" charset="0"/>
                <a:cs typeface="TH Sarabun New" panose="020B0500040200020003" pitchFamily="34" charset="-34"/>
              </a:rPr>
              <a:t> </a:t>
            </a:r>
            <a:r>
              <a:rPr lang="en-US" sz="4000" b="1" dirty="0">
                <a:latin typeface="TH Sarabun New" panose="020B0500040200020003" pitchFamily="34" charset="-34"/>
                <a:ea typeface="Calibri" panose="020F0502020204030204" pitchFamily="34" charset="0"/>
                <a:cs typeface="TH Sarabun New" panose="020B0500040200020003" pitchFamily="34" charset="-34"/>
              </a:rPr>
              <a:t>150,000</a:t>
            </a:r>
            <a:r>
              <a:rPr lang="th-TH" sz="4000" b="1" dirty="0">
                <a:latin typeface="TH Sarabun New" panose="020B0500040200020003" pitchFamily="34" charset="-34"/>
                <a:ea typeface="Calibri" panose="020F0502020204030204" pitchFamily="34" charset="0"/>
                <a:cs typeface="TH Sarabun New" panose="020B0500040200020003" pitchFamily="34" charset="-34"/>
              </a:rPr>
              <a:t> </a:t>
            </a:r>
            <a:r>
              <a:rPr lang="th-TH" sz="3200" b="1" dirty="0">
                <a:latin typeface="TH Sarabun New" panose="020B0500040200020003" pitchFamily="34" charset="-34"/>
                <a:ea typeface="Calibri" panose="020F0502020204030204" pitchFamily="34" charset="0"/>
                <a:cs typeface="TH Sarabun New" panose="020B0500040200020003" pitchFamily="34" charset="-34"/>
              </a:rPr>
              <a:t>บาท  ในระยะเวลา </a:t>
            </a:r>
            <a:r>
              <a:rPr lang="en-US" sz="4000" b="1" dirty="0">
                <a:latin typeface="TH Sarabun New" panose="020B0500040200020003" pitchFamily="34" charset="-34"/>
                <a:ea typeface="Calibri" panose="020F0502020204030204" pitchFamily="34" charset="0"/>
                <a:cs typeface="TH Sarabun New" panose="020B0500040200020003" pitchFamily="34" charset="-34"/>
              </a:rPr>
              <a:t>6</a:t>
            </a:r>
            <a:r>
              <a:rPr lang="th-TH" sz="4000" b="1" dirty="0">
                <a:latin typeface="TH Sarabun New" panose="020B0500040200020003" pitchFamily="34" charset="-34"/>
                <a:ea typeface="Calibri" panose="020F0502020204030204" pitchFamily="34" charset="0"/>
                <a:cs typeface="TH Sarabun New" panose="020B0500040200020003" pitchFamily="34" charset="-34"/>
              </a:rPr>
              <a:t> </a:t>
            </a:r>
            <a:r>
              <a:rPr lang="th-TH" sz="3200" b="1" dirty="0">
                <a:latin typeface="TH Sarabun New" panose="020B0500040200020003" pitchFamily="34" charset="-34"/>
                <a:ea typeface="Calibri" panose="020F0502020204030204" pitchFamily="34" charset="0"/>
                <a:cs typeface="TH Sarabun New" panose="020B0500040200020003" pitchFamily="34" charset="-34"/>
              </a:rPr>
              <a:t>เดือน</a:t>
            </a:r>
          </a:p>
        </p:txBody>
      </p:sp>
      <p:sp>
        <p:nvSpPr>
          <p:cNvPr id="11" name="กล่องข้อความ 10">
            <a:extLst>
              <a:ext uri="{FF2B5EF4-FFF2-40B4-BE49-F238E27FC236}">
                <a16:creationId xmlns:a16="http://schemas.microsoft.com/office/drawing/2014/main" id="{90EEE8C0-E111-405E-875D-B041BC5C0B38}"/>
              </a:ext>
            </a:extLst>
          </p:cNvPr>
          <p:cNvSpPr txBox="1"/>
          <p:nvPr/>
        </p:nvSpPr>
        <p:spPr>
          <a:xfrm>
            <a:off x="267629" y="3469139"/>
            <a:ext cx="11647279" cy="2462213"/>
          </a:xfrm>
          <a:prstGeom prst="rect">
            <a:avLst/>
          </a:prstGeom>
          <a:solidFill>
            <a:srgbClr val="FFC000">
              <a:alpha val="30000"/>
            </a:srgbClr>
          </a:solidFill>
        </p:spPr>
        <p:txBody>
          <a:bodyPr wrap="square" tIns="91440" bIns="91440">
            <a:spAutoFit/>
          </a:bodyPr>
          <a:lstStyle/>
          <a:p>
            <a:r>
              <a:rPr lang="th-TH" sz="3600" b="1" dirty="0">
                <a:latin typeface="TH Sarabun New" panose="020B0500040200020003" pitchFamily="34" charset="-34"/>
                <a:ea typeface="Calibri" panose="020F0502020204030204" pitchFamily="34" charset="0"/>
                <a:cs typeface="TH Sarabun New" panose="020B0500040200020003" pitchFamily="34" charset="-34"/>
              </a:rPr>
              <a:t>ตัวชี้วัดความสำเร็จของโครงการ </a:t>
            </a:r>
            <a:r>
              <a:rPr lang="en-US" sz="3600" b="1" dirty="0">
                <a:latin typeface="TH Sarabun New" panose="020B0500040200020003" pitchFamily="34" charset="-34"/>
                <a:ea typeface="Calibri" panose="020F0502020204030204" pitchFamily="34" charset="0"/>
                <a:cs typeface="TH Sarabun New" panose="020B0500040200020003" pitchFamily="34" charset="-34"/>
              </a:rPr>
              <a:t>(KPI)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th-TH" sz="2800" b="1" dirty="0">
                <a:latin typeface="TH Sarabun New" panose="020B0500040200020003" pitchFamily="34" charset="-34"/>
                <a:ea typeface="Calibri" panose="020F0502020204030204" pitchFamily="34" charset="0"/>
                <a:cs typeface="TH Sarabun New" panose="020B0500040200020003" pitchFamily="34" charset="-34"/>
              </a:rPr>
              <a:t>เดือนที่ </a:t>
            </a:r>
            <a:r>
              <a:rPr lang="en-US" sz="2800" b="1" dirty="0">
                <a:latin typeface="TH Sarabun New" panose="020B0500040200020003" pitchFamily="34" charset="-34"/>
                <a:ea typeface="Calibri" panose="020F0502020204030204" pitchFamily="34" charset="0"/>
                <a:cs typeface="TH Sarabun New" panose="020B0500040200020003" pitchFamily="34" charset="-34"/>
              </a:rPr>
              <a:t>X : </a:t>
            </a:r>
            <a:r>
              <a:rPr lang="th-TH" sz="2800" dirty="0">
                <a:latin typeface="TH Sarabun New" panose="020B0500040200020003" pitchFamily="34" charset="-34"/>
                <a:ea typeface="Calibri" panose="020F0502020204030204" pitchFamily="34" charset="0"/>
                <a:cs typeface="TH Sarabun New" panose="020B0500040200020003" pitchFamily="34" charset="-34"/>
              </a:rPr>
              <a:t>ได้ต้นแบบผลิตภัณฑ์ </a:t>
            </a:r>
            <a:r>
              <a:rPr lang="en-US" sz="2800" dirty="0">
                <a:latin typeface="TH Sarabun New" panose="020B0500040200020003" pitchFamily="34" charset="-34"/>
                <a:ea typeface="Calibri" panose="020F0502020204030204" pitchFamily="34" charset="0"/>
                <a:cs typeface="TH Sarabun New" panose="020B0500040200020003" pitchFamily="34" charset="-34"/>
              </a:rPr>
              <a:t>xx</a:t>
            </a:r>
            <a:endParaRPr lang="th-TH" sz="2800" dirty="0">
              <a:latin typeface="TH Sarabun New" panose="020B0500040200020003" pitchFamily="34" charset="-34"/>
              <a:ea typeface="Calibri" panose="020F0502020204030204" pitchFamily="34" charset="0"/>
              <a:cs typeface="TH Sarabun New" panose="020B0500040200020003" pitchFamily="34" charset="-34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th-TH" sz="2800" b="1" dirty="0">
                <a:latin typeface="TH Sarabun New" panose="020B0500040200020003" pitchFamily="34" charset="-34"/>
                <a:ea typeface="Calibri" panose="020F0502020204030204" pitchFamily="34" charset="0"/>
                <a:cs typeface="TH Sarabun New" panose="020B0500040200020003" pitchFamily="34" charset="-34"/>
              </a:rPr>
              <a:t>เดือนที่ </a:t>
            </a:r>
            <a:r>
              <a:rPr lang="en-US" sz="2800" b="1" dirty="0">
                <a:latin typeface="TH Sarabun New" panose="020B0500040200020003" pitchFamily="34" charset="-34"/>
                <a:ea typeface="Calibri" panose="020F0502020204030204" pitchFamily="34" charset="0"/>
                <a:cs typeface="TH Sarabun New" panose="020B0500040200020003" pitchFamily="34" charset="-34"/>
              </a:rPr>
              <a:t>X : </a:t>
            </a:r>
            <a:r>
              <a:rPr lang="th-TH" sz="2800" dirty="0">
                <a:latin typeface="TH Sarabun New" panose="020B0500040200020003" pitchFamily="34" charset="-34"/>
                <a:ea typeface="Calibri" panose="020F0502020204030204" pitchFamily="34" charset="0"/>
                <a:cs typeface="TH Sarabun New" panose="020B0500040200020003" pitchFamily="34" charset="-34"/>
              </a:rPr>
              <a:t>ได้ทดสอบการใช้งานต้นแบบ ได้ทดสอบตลาด กลุ่มตัวอย่าง </a:t>
            </a:r>
            <a:r>
              <a:rPr lang="en-US" sz="2800" dirty="0">
                <a:latin typeface="TH Sarabun New" panose="020B0500040200020003" pitchFamily="34" charset="-34"/>
                <a:ea typeface="Calibri" panose="020F0502020204030204" pitchFamily="34" charset="0"/>
                <a:cs typeface="TH Sarabun New" panose="020B0500040200020003" pitchFamily="34" charset="-34"/>
              </a:rPr>
              <a:t>xx </a:t>
            </a:r>
            <a:r>
              <a:rPr lang="th-TH" sz="2800" dirty="0">
                <a:latin typeface="TH Sarabun New" panose="020B0500040200020003" pitchFamily="34" charset="-34"/>
                <a:ea typeface="Calibri" panose="020F0502020204030204" pitchFamily="34" charset="0"/>
                <a:cs typeface="TH Sarabun New" panose="020B0500040200020003" pitchFamily="34" charset="-34"/>
              </a:rPr>
              <a:t>ราย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th-TH" sz="2800" b="1" dirty="0">
                <a:latin typeface="TH Sarabun New" panose="020B0500040200020003" pitchFamily="34" charset="-34"/>
                <a:ea typeface="Calibri" panose="020F0502020204030204" pitchFamily="34" charset="0"/>
                <a:cs typeface="TH Sarabun New" panose="020B0500040200020003" pitchFamily="34" charset="-34"/>
              </a:rPr>
              <a:t>เดือนที่ </a:t>
            </a:r>
            <a:r>
              <a:rPr lang="en-US" sz="2800" b="1" dirty="0">
                <a:latin typeface="TH Sarabun New" panose="020B0500040200020003" pitchFamily="34" charset="-34"/>
                <a:ea typeface="Calibri" panose="020F0502020204030204" pitchFamily="34" charset="0"/>
                <a:cs typeface="TH Sarabun New" panose="020B0500040200020003" pitchFamily="34" charset="-34"/>
              </a:rPr>
              <a:t>X : </a:t>
            </a:r>
            <a:r>
              <a:rPr lang="th-TH" sz="2800" dirty="0">
                <a:latin typeface="TH Sarabun New" panose="020B0500040200020003" pitchFamily="34" charset="-34"/>
                <a:ea typeface="Calibri" panose="020F0502020204030204" pitchFamily="34" charset="0"/>
                <a:cs typeface="TH Sarabun New" panose="020B0500040200020003" pitchFamily="34" charset="-34"/>
              </a:rPr>
              <a:t>ได้...........................................................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th-TH" sz="2800" b="1" dirty="0">
                <a:latin typeface="TH Sarabun New" panose="020B0500040200020003" pitchFamily="34" charset="-34"/>
                <a:ea typeface="Calibri" panose="020F0502020204030204" pitchFamily="34" charset="0"/>
                <a:cs typeface="TH Sarabun New" panose="020B0500040200020003" pitchFamily="34" charset="-34"/>
              </a:rPr>
              <a:t>เดือนที่ </a:t>
            </a:r>
            <a:r>
              <a:rPr lang="en-US" sz="2800" b="1" dirty="0">
                <a:latin typeface="TH Sarabun New" panose="020B0500040200020003" pitchFamily="34" charset="-34"/>
                <a:ea typeface="Calibri" panose="020F0502020204030204" pitchFamily="34" charset="0"/>
                <a:cs typeface="TH Sarabun New" panose="020B0500040200020003" pitchFamily="34" charset="-34"/>
              </a:rPr>
              <a:t>6 : </a:t>
            </a:r>
            <a:r>
              <a:rPr lang="th-TH" sz="2800" dirty="0">
                <a:latin typeface="TH Sarabun New" panose="020B0500040200020003" pitchFamily="34" charset="-34"/>
                <a:ea typeface="Calibri" panose="020F0502020204030204" pitchFamily="34" charset="0"/>
                <a:cs typeface="TH Sarabun New" panose="020B0500040200020003" pitchFamily="34" charset="-34"/>
              </a:rPr>
              <a:t>ได้แผนธุรกิจฉบับสมบูรณ์</a:t>
            </a:r>
          </a:p>
        </p:txBody>
      </p:sp>
    </p:spTree>
    <p:extLst>
      <p:ext uri="{BB962C8B-B14F-4D97-AF65-F5344CB8AC3E}">
        <p14:creationId xmlns:p14="http://schemas.microsoft.com/office/powerpoint/2010/main" val="39484486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สี่เหลี่ยมผืนผ้า 4">
            <a:extLst>
              <a:ext uri="{FF2B5EF4-FFF2-40B4-BE49-F238E27FC236}">
                <a16:creationId xmlns:a16="http://schemas.microsoft.com/office/drawing/2014/main" id="{EF1DB2C0-B7A0-6D27-40DD-6D389FA462A3}"/>
              </a:ext>
            </a:extLst>
          </p:cNvPr>
          <p:cNvSpPr/>
          <p:nvPr/>
        </p:nvSpPr>
        <p:spPr>
          <a:xfrm>
            <a:off x="-22296" y="-18930"/>
            <a:ext cx="8572738" cy="908991"/>
          </a:xfrm>
          <a:prstGeom prst="rect">
            <a:avLst/>
          </a:prstGeom>
          <a:solidFill>
            <a:srgbClr val="1285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15C0D80E-BD7E-124C-680F-76EA89E05442}"/>
              </a:ext>
            </a:extLst>
          </p:cNvPr>
          <p:cNvGrpSpPr/>
          <p:nvPr/>
        </p:nvGrpSpPr>
        <p:grpSpPr>
          <a:xfrm>
            <a:off x="8728980" y="-35649"/>
            <a:ext cx="3356340" cy="876024"/>
            <a:chOff x="8767080" y="-18930"/>
            <a:chExt cx="3356340" cy="876024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98A30FEC-AB0B-D49E-BAE1-E4C85554074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767080" y="-18930"/>
              <a:ext cx="755405" cy="876024"/>
            </a:xfrm>
            <a:prstGeom prst="rect">
              <a:avLst/>
            </a:prstGeom>
          </p:spPr>
        </p:pic>
        <p:pic>
          <p:nvPicPr>
            <p:cNvPr id="7" name="Picture 6" descr="A green arrows on a black background&#10;&#10;Description automatically generated">
              <a:extLst>
                <a:ext uri="{FF2B5EF4-FFF2-40B4-BE49-F238E27FC236}">
                  <a16:creationId xmlns:a16="http://schemas.microsoft.com/office/drawing/2014/main" id="{9BDCCE35-89A1-3643-63EE-F68C0451652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388" t="15333" r="4136" b="30338"/>
            <a:stretch/>
          </p:blipFill>
          <p:spPr>
            <a:xfrm>
              <a:off x="9607651" y="185265"/>
              <a:ext cx="1298441" cy="628274"/>
            </a:xfrm>
            <a:prstGeom prst="rect">
              <a:avLst/>
            </a:prstGeom>
          </p:spPr>
        </p:pic>
        <p:pic>
          <p:nvPicPr>
            <p:cNvPr id="8" name="Picture 7" descr="A black and green logo&#10;&#10;Description automatically generated">
              <a:extLst>
                <a:ext uri="{FF2B5EF4-FFF2-40B4-BE49-F238E27FC236}">
                  <a16:creationId xmlns:a16="http://schemas.microsoft.com/office/drawing/2014/main" id="{620DC049-1104-9FBB-40D5-426DCF3FA67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260" r="4142"/>
            <a:stretch/>
          </p:blipFill>
          <p:spPr>
            <a:xfrm>
              <a:off x="10906092" y="185265"/>
              <a:ext cx="1217328" cy="648933"/>
            </a:xfrm>
            <a:prstGeom prst="rect">
              <a:avLst/>
            </a:prstGeom>
          </p:spPr>
        </p:pic>
      </p:grpSp>
      <p:sp>
        <p:nvSpPr>
          <p:cNvPr id="9" name="กล่องข้อความ 8">
            <a:extLst>
              <a:ext uri="{FF2B5EF4-FFF2-40B4-BE49-F238E27FC236}">
                <a16:creationId xmlns:a16="http://schemas.microsoft.com/office/drawing/2014/main" id="{D71A386D-ED7F-4EF4-9623-DEFF3D6D2995}"/>
              </a:ext>
            </a:extLst>
          </p:cNvPr>
          <p:cNvSpPr txBox="1"/>
          <p:nvPr/>
        </p:nvSpPr>
        <p:spPr>
          <a:xfrm>
            <a:off x="267630" y="1"/>
            <a:ext cx="87557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70" latinLnBrk="1"/>
            <a:r>
              <a:rPr lang="en-US" sz="48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anose="020B0500040200020003" pitchFamily="34" charset="-34"/>
                <a:cs typeface="TH Sarabun New" panose="020B0500040200020003" pitchFamily="34" charset="-34"/>
              </a:rPr>
              <a:t>Team Member</a:t>
            </a:r>
          </a:p>
        </p:txBody>
      </p:sp>
      <p:sp>
        <p:nvSpPr>
          <p:cNvPr id="10" name="กล่องข้อความ 9">
            <a:extLst>
              <a:ext uri="{FF2B5EF4-FFF2-40B4-BE49-F238E27FC236}">
                <a16:creationId xmlns:a16="http://schemas.microsoft.com/office/drawing/2014/main" id="{D3CE7567-06F7-48E7-99FC-B2F141C1C7D9}"/>
              </a:ext>
            </a:extLst>
          </p:cNvPr>
          <p:cNvSpPr txBox="1"/>
          <p:nvPr/>
        </p:nvSpPr>
        <p:spPr>
          <a:xfrm>
            <a:off x="267630" y="1173080"/>
            <a:ext cx="1166113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th-TH" sz="3200" i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ใส่รูปภาพ ชื่อ ตำแหน่ง และหน้าที่ของสมาชิกทีมที่ดำเนินโครงการ และที่ปรึกษาโครงการ (ถ้ามี)</a:t>
            </a:r>
            <a:endParaRPr lang="en-US" sz="3200" i="1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BA001CB7-0120-FCB6-0571-A2D4070A428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29701114"/>
              </p:ext>
            </p:extLst>
          </p:nvPr>
        </p:nvGraphicFramePr>
        <p:xfrm>
          <a:off x="2041782" y="2040874"/>
          <a:ext cx="8126895" cy="46077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3020824238"/>
      </p:ext>
    </p:extLst>
  </p:cSld>
  <p:clrMapOvr>
    <a:masterClrMapping/>
  </p:clrMapOvr>
</p:sld>
</file>

<file path=ppt/theme/theme1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605</TotalTime>
  <Words>664</Words>
  <Application>Microsoft Office PowerPoint</Application>
  <PresentationFormat>Widescreen</PresentationFormat>
  <Paragraphs>74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Arial</vt:lpstr>
      <vt:lpstr>Calibri</vt:lpstr>
      <vt:lpstr>Calibri Light</vt:lpstr>
      <vt:lpstr>Sarabun</vt:lpstr>
      <vt:lpstr>TH Sarabun New</vt:lpstr>
      <vt:lpstr>TH SarabunPSK</vt:lpstr>
      <vt:lpstr>Wingdings</vt:lpstr>
      <vt:lpstr>ธีมของ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ekkathat.p@gmail.com</dc:creator>
  <cp:lastModifiedBy>Kanokkarn Kitsiri</cp:lastModifiedBy>
  <cp:revision>34</cp:revision>
  <dcterms:created xsi:type="dcterms:W3CDTF">2020-12-21T06:51:19Z</dcterms:created>
  <dcterms:modified xsi:type="dcterms:W3CDTF">2025-11-10T10:46:03Z</dcterms:modified>
</cp:coreProperties>
</file>